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4"/>
  </p:sldMasterIdLst>
  <p:sldIdLst>
    <p:sldId id="256" r:id="rId5"/>
    <p:sldId id="265" r:id="rId6"/>
    <p:sldId id="257" r:id="rId7"/>
    <p:sldId id="261" r:id="rId8"/>
    <p:sldId id="258" r:id="rId9"/>
    <p:sldId id="259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F0A096-6BD0-46BA-9FD8-3B1CC170ED30}" v="287" dt="2022-12-12T11:52:46.346"/>
    <p1510:client id="{7AD7C4B7-004B-46AD-8990-68D19DCD9A97}" v="9" dt="2022-12-14T11:27:50.528"/>
    <p1510:client id="{8C0E4360-B16B-E94F-F739-83DE9F1FAEDF}" v="484" dt="2022-12-12T10:49:52.317"/>
    <p1510:client id="{97141003-F524-4673-B20A-A7AF8CC17F9A}" v="96" dt="2022-12-13T07:51:23.196"/>
    <p1510:client id="{98FA2E68-600A-4A47-A21E-DDE7CB82CE78}" v="4" dt="2022-12-12T09:20:34.656"/>
    <p1510:client id="{BBFEC841-D515-4C79-94D0-3F711997AB1F}" v="21" dt="2022-12-13T11:40:56.906"/>
    <p1510:client id="{CC6C7CA3-941C-43A8-8690-AD2169695DA6}" v="28" dt="2022-12-07T09:55:01.804"/>
    <p1510:client id="{DA764F9E-5AA5-B441-DDAB-A358C60A060E}" v="265" dt="2022-12-12T11:13:44.712"/>
    <p1510:client id="{F863311D-6413-4B3F-B6BE-A5513AB08E67}" v="31" dt="2022-12-13T10:02:30.8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go Henrique Fonseca De Oliveira Correia" userId="S::1211742@isep.ipp.pt::241a4d06-931e-41e2-adf3-8b9e775df804" providerId="AD" clId="Web-{BBFEC841-D515-4C79-94D0-3F711997AB1F}"/>
    <pc:docChg chg="addSld delSld modSld">
      <pc:chgData name="Tiago Henrique Fonseca De Oliveira Correia" userId="S::1211742@isep.ipp.pt::241a4d06-931e-41e2-adf3-8b9e775df804" providerId="AD" clId="Web-{BBFEC841-D515-4C79-94D0-3F711997AB1F}" dt="2022-12-13T11:40:56.906" v="19" actId="20577"/>
      <pc:docMkLst>
        <pc:docMk/>
      </pc:docMkLst>
      <pc:sldChg chg="modSp">
        <pc:chgData name="Tiago Henrique Fonseca De Oliveira Correia" userId="S::1211742@isep.ipp.pt::241a4d06-931e-41e2-adf3-8b9e775df804" providerId="AD" clId="Web-{BBFEC841-D515-4C79-94D0-3F711997AB1F}" dt="2022-12-13T10:05:09.031" v="0" actId="1076"/>
        <pc:sldMkLst>
          <pc:docMk/>
          <pc:sldMk cId="1889157507" sldId="259"/>
        </pc:sldMkLst>
        <pc:picChg chg="mod">
          <ac:chgData name="Tiago Henrique Fonseca De Oliveira Correia" userId="S::1211742@isep.ipp.pt::241a4d06-931e-41e2-adf3-8b9e775df804" providerId="AD" clId="Web-{BBFEC841-D515-4C79-94D0-3F711997AB1F}" dt="2022-12-13T10:05:09.031" v="0" actId="1076"/>
          <ac:picMkLst>
            <pc:docMk/>
            <pc:sldMk cId="1889157507" sldId="259"/>
            <ac:picMk id="8" creationId="{2EB854B3-EEFD-BEFF-DFCA-15F5DA69DD0E}"/>
          </ac:picMkLst>
        </pc:picChg>
      </pc:sldChg>
      <pc:sldChg chg="modSp del">
        <pc:chgData name="Tiago Henrique Fonseca De Oliveira Correia" userId="S::1211742@isep.ipp.pt::241a4d06-931e-41e2-adf3-8b9e775df804" providerId="AD" clId="Web-{BBFEC841-D515-4C79-94D0-3F711997AB1F}" dt="2022-12-13T11:40:47.233" v="15"/>
        <pc:sldMkLst>
          <pc:docMk/>
          <pc:sldMk cId="928974096" sldId="264"/>
        </pc:sldMkLst>
        <pc:spChg chg="mod">
          <ac:chgData name="Tiago Henrique Fonseca De Oliveira Correia" userId="S::1211742@isep.ipp.pt::241a4d06-931e-41e2-adf3-8b9e775df804" providerId="AD" clId="Web-{BBFEC841-D515-4C79-94D0-3F711997AB1F}" dt="2022-12-13T11:40:18.262" v="11" actId="20577"/>
          <ac:spMkLst>
            <pc:docMk/>
            <pc:sldMk cId="928974096" sldId="264"/>
            <ac:spMk id="8" creationId="{CA189436-9FBA-D222-53E0-11BF171EC11F}"/>
          </ac:spMkLst>
        </pc:spChg>
      </pc:sldChg>
      <pc:sldChg chg="addSp delSp modSp new mod setBg">
        <pc:chgData name="Tiago Henrique Fonseca De Oliveira Correia" userId="S::1211742@isep.ipp.pt::241a4d06-931e-41e2-adf3-8b9e775df804" providerId="AD" clId="Web-{BBFEC841-D515-4C79-94D0-3F711997AB1F}" dt="2022-12-13T11:40:56.906" v="19" actId="20577"/>
        <pc:sldMkLst>
          <pc:docMk/>
          <pc:sldMk cId="3691404984" sldId="265"/>
        </pc:sldMkLst>
        <pc:spChg chg="mod">
          <ac:chgData name="Tiago Henrique Fonseca De Oliveira Correia" userId="S::1211742@isep.ipp.pt::241a4d06-931e-41e2-adf3-8b9e775df804" providerId="AD" clId="Web-{BBFEC841-D515-4C79-94D0-3F711997AB1F}" dt="2022-12-13T11:38:45.162" v="10"/>
          <ac:spMkLst>
            <pc:docMk/>
            <pc:sldMk cId="3691404984" sldId="265"/>
            <ac:spMk id="2" creationId="{4566D231-69B0-AF72-BE05-2408797160D5}"/>
          </ac:spMkLst>
        </pc:spChg>
        <pc:spChg chg="del mod">
          <ac:chgData name="Tiago Henrique Fonseca De Oliveira Correia" userId="S::1211742@isep.ipp.pt::241a4d06-931e-41e2-adf3-8b9e775df804" providerId="AD" clId="Web-{BBFEC841-D515-4C79-94D0-3F711997AB1F}" dt="2022-12-13T11:38:33.333" v="8"/>
          <ac:spMkLst>
            <pc:docMk/>
            <pc:sldMk cId="3691404984" sldId="265"/>
            <ac:spMk id="3" creationId="{E787ABE4-DFDB-948F-79DB-10EFBE2B6F3D}"/>
          </ac:spMkLst>
        </pc:spChg>
        <pc:spChg chg="add mod">
          <ac:chgData name="Tiago Henrique Fonseca De Oliveira Correia" userId="S::1211742@isep.ipp.pt::241a4d06-931e-41e2-adf3-8b9e775df804" providerId="AD" clId="Web-{BBFEC841-D515-4C79-94D0-3F711997AB1F}" dt="2022-12-13T11:40:56.906" v="19" actId="20577"/>
          <ac:spMkLst>
            <pc:docMk/>
            <pc:sldMk cId="3691404984" sldId="265"/>
            <ac:spMk id="8" creationId="{47E7ABF5-DE8F-1C02-0BBD-2A224C7065D8}"/>
          </ac:spMkLst>
        </pc:spChg>
        <pc:picChg chg="add mod ord">
          <ac:chgData name="Tiago Henrique Fonseca De Oliveira Correia" userId="S::1211742@isep.ipp.pt::241a4d06-931e-41e2-adf3-8b9e775df804" providerId="AD" clId="Web-{BBFEC841-D515-4C79-94D0-3F711997AB1F}" dt="2022-12-13T11:38:45.162" v="10"/>
          <ac:picMkLst>
            <pc:docMk/>
            <pc:sldMk cId="3691404984" sldId="265"/>
            <ac:picMk id="4" creationId="{D0B9F0D3-4D57-C381-2D98-3EF3455C55C3}"/>
          </ac:picMkLst>
        </pc:picChg>
      </pc:sldChg>
    </pc:docChg>
  </pc:docChgLst>
  <pc:docChgLst>
    <pc:chgData name="João Alexandre Dias Pinto" userId="S::1221694@isep.ipp.pt::bfea5c57-393c-463f-b2cb-6f73bea71609" providerId="AD" clId="Web-{7AD7C4B7-004B-46AD-8990-68D19DCD9A97}"/>
    <pc:docChg chg="modSld">
      <pc:chgData name="João Alexandre Dias Pinto" userId="S::1221694@isep.ipp.pt::bfea5c57-393c-463f-b2cb-6f73bea71609" providerId="AD" clId="Web-{7AD7C4B7-004B-46AD-8990-68D19DCD9A97}" dt="2022-12-14T11:27:50.528" v="8" actId="20577"/>
      <pc:docMkLst>
        <pc:docMk/>
      </pc:docMkLst>
      <pc:sldChg chg="modSp">
        <pc:chgData name="João Alexandre Dias Pinto" userId="S::1221694@isep.ipp.pt::bfea5c57-393c-463f-b2cb-6f73bea71609" providerId="AD" clId="Web-{7AD7C4B7-004B-46AD-8990-68D19DCD9A97}" dt="2022-12-14T11:27:50.528" v="8" actId="20577"/>
        <pc:sldMkLst>
          <pc:docMk/>
          <pc:sldMk cId="1377962746" sldId="256"/>
        </pc:sldMkLst>
        <pc:spChg chg="mod">
          <ac:chgData name="João Alexandre Dias Pinto" userId="S::1221694@isep.ipp.pt::bfea5c57-393c-463f-b2cb-6f73bea71609" providerId="AD" clId="Web-{7AD7C4B7-004B-46AD-8990-68D19DCD9A97}" dt="2022-12-14T11:27:50.528" v="8" actId="20577"/>
          <ac:spMkLst>
            <pc:docMk/>
            <pc:sldMk cId="1377962746" sldId="256"/>
            <ac:spMk id="3" creationId="{5AB5296F-04E6-B269-AF0B-526A0E8E26B6}"/>
          </ac:spMkLst>
        </pc:spChg>
      </pc:sldChg>
    </pc:docChg>
  </pc:docChgLst>
  <pc:docChgLst>
    <pc:chgData name="Tiago Henrique Fonseca De Oliveira Correia" userId="S::1211742@isep.ipp.pt::241a4d06-931e-41e2-adf3-8b9e775df804" providerId="AD" clId="Web-{CC6C7CA3-941C-43A8-8690-AD2169695DA6}"/>
    <pc:docChg chg="addSld delSld modSld">
      <pc:chgData name="Tiago Henrique Fonseca De Oliveira Correia" userId="S::1211742@isep.ipp.pt::241a4d06-931e-41e2-adf3-8b9e775df804" providerId="AD" clId="Web-{CC6C7CA3-941C-43A8-8690-AD2169695DA6}" dt="2022-12-07T09:55:01.804" v="27" actId="14100"/>
      <pc:docMkLst>
        <pc:docMk/>
      </pc:docMkLst>
      <pc:sldChg chg="del">
        <pc:chgData name="Tiago Henrique Fonseca De Oliveira Correia" userId="S::1211742@isep.ipp.pt::241a4d06-931e-41e2-adf3-8b9e775df804" providerId="AD" clId="Web-{CC6C7CA3-941C-43A8-8690-AD2169695DA6}" dt="2022-12-07T09:54:41.288" v="1"/>
        <pc:sldMkLst>
          <pc:docMk/>
          <pc:sldMk cId="931555479" sldId="262"/>
        </pc:sldMkLst>
      </pc:sldChg>
      <pc:sldChg chg="modSp add">
        <pc:chgData name="Tiago Henrique Fonseca De Oliveira Correia" userId="S::1211742@isep.ipp.pt::241a4d06-931e-41e2-adf3-8b9e775df804" providerId="AD" clId="Web-{CC6C7CA3-941C-43A8-8690-AD2169695DA6}" dt="2022-12-07T09:55:01.804" v="27" actId="14100"/>
        <pc:sldMkLst>
          <pc:docMk/>
          <pc:sldMk cId="1112555305" sldId="263"/>
        </pc:sldMkLst>
        <pc:spChg chg="mod">
          <ac:chgData name="Tiago Henrique Fonseca De Oliveira Correia" userId="S::1211742@isep.ipp.pt::241a4d06-931e-41e2-adf3-8b9e775df804" providerId="AD" clId="Web-{CC6C7CA3-941C-43A8-8690-AD2169695DA6}" dt="2022-12-07T09:55:01.804" v="27" actId="14100"/>
          <ac:spMkLst>
            <pc:docMk/>
            <pc:sldMk cId="1112555305" sldId="263"/>
            <ac:spMk id="3" creationId="{BB3B1306-3152-0F13-D231-7B2B58781891}"/>
          </ac:spMkLst>
        </pc:spChg>
      </pc:sldChg>
    </pc:docChg>
  </pc:docChgLst>
  <pc:docChgLst>
    <pc:chgData name="Dephane Eva Da Luz Gomes Cabral" userId="S::1221636@isep.ipp.pt::a6e6751a-4655-4812-ae5e-14a60bf04da4" providerId="AD" clId="Web-{8C0E4360-B16B-E94F-F739-83DE9F1FAEDF}"/>
    <pc:docChg chg="modSld sldOrd addMainMaster delMainMaster">
      <pc:chgData name="Dephane Eva Da Luz Gomes Cabral" userId="S::1221636@isep.ipp.pt::a6e6751a-4655-4812-ae5e-14a60bf04da4" providerId="AD" clId="Web-{8C0E4360-B16B-E94F-F739-83DE9F1FAEDF}" dt="2022-12-12T10:49:52.317" v="511" actId="1076"/>
      <pc:docMkLst>
        <pc:docMk/>
      </pc:docMkLst>
      <pc:sldChg chg="addSp delSp modSp mod setBg modClrScheme addAnim setClrOvrMap delDesignElem chgLayout">
        <pc:chgData name="Dephane Eva Da Luz Gomes Cabral" userId="S::1221636@isep.ipp.pt::a6e6751a-4655-4812-ae5e-14a60bf04da4" providerId="AD" clId="Web-{8C0E4360-B16B-E94F-F739-83DE9F1FAEDF}" dt="2022-12-12T10:28:25.833" v="167" actId="1076"/>
        <pc:sldMkLst>
          <pc:docMk/>
          <pc:sldMk cId="1377962746" sldId="256"/>
        </pc:sldMkLst>
        <pc:spChg chg="mod ord">
          <ac:chgData name="Dephane Eva Da Luz Gomes Cabral" userId="S::1221636@isep.ipp.pt::a6e6751a-4655-4812-ae5e-14a60bf04da4" providerId="AD" clId="Web-{8C0E4360-B16B-E94F-F739-83DE9F1FAEDF}" dt="2022-12-12T10:28:25.833" v="167" actId="1076"/>
          <ac:spMkLst>
            <pc:docMk/>
            <pc:sldMk cId="1377962746" sldId="256"/>
            <ac:spMk id="2" creationId="{384A7EF0-1688-080B-C3DA-11D0BAD05AED}"/>
          </ac:spMkLst>
        </pc:spChg>
        <pc:spChg chg="mod ord">
          <ac:chgData name="Dephane Eva Da Luz Gomes Cabral" userId="S::1221636@isep.ipp.pt::a6e6751a-4655-4812-ae5e-14a60bf04da4" providerId="AD" clId="Web-{8C0E4360-B16B-E94F-F739-83DE9F1FAEDF}" dt="2022-12-12T10:26:52.860" v="149"/>
          <ac:spMkLst>
            <pc:docMk/>
            <pc:sldMk cId="1377962746" sldId="256"/>
            <ac:spMk id="3" creationId="{5AB5296F-04E6-B269-AF0B-526A0E8E26B6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54:38.674" v="142"/>
          <ac:spMkLst>
            <pc:docMk/>
            <pc:sldMk cId="1377962746" sldId="256"/>
            <ac:spMk id="6" creationId="{3E87565F-AAE3-4FEF-B6C7-59DEFF2FB2E2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54:38.674" v="142"/>
          <ac:spMkLst>
            <pc:docMk/>
            <pc:sldMk cId="1377962746" sldId="256"/>
            <ac:spMk id="7" creationId="{98431CA7-6FDF-42A9-A93E-F2FDDB6623E6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0:11.197" v="44"/>
          <ac:spMkLst>
            <pc:docMk/>
            <pc:sldMk cId="1377962746" sldId="256"/>
            <ac:spMk id="8" creationId="{B219AE65-9B94-44EA-BEF3-EF4BFA169C81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0:11.197" v="44"/>
          <ac:spMkLst>
            <pc:docMk/>
            <pc:sldMk cId="1377962746" sldId="256"/>
            <ac:spMk id="10" creationId="{F0C81A57-9CD5-461B-8FFE-4A8CB6CFBE01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54:28.861" v="138"/>
          <ac:spMkLst>
            <pc:docMk/>
            <pc:sldMk cId="1377962746" sldId="256"/>
            <ac:spMk id="11" creationId="{2DA178C5-C22D-4772-BE29-9A0877DF088C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54:28.861" v="138"/>
          <ac:spMkLst>
            <pc:docMk/>
            <pc:sldMk cId="1377962746" sldId="256"/>
            <ac:spMk id="13" creationId="{71A313EA-42DA-4DFB-A5AF-3DF8784A808C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26:12.671" v="146"/>
          <ac:spMkLst>
            <pc:docMk/>
            <pc:sldMk cId="1377962746" sldId="256"/>
            <ac:spMk id="14" creationId="{71A313EA-42DA-4DFB-A5AF-3DF8784A808C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26:12.671" v="146"/>
          <ac:spMkLst>
            <pc:docMk/>
            <pc:sldMk cId="1377962746" sldId="256"/>
            <ac:spMk id="15" creationId="{2DA178C5-C22D-4772-BE29-9A0877DF088C}"/>
          </ac:spMkLst>
        </pc:spChg>
        <pc:spChg chg="add">
          <ac:chgData name="Dephane Eva Da Luz Gomes Cabral" userId="S::1221636@isep.ipp.pt::a6e6751a-4655-4812-ae5e-14a60bf04da4" providerId="AD" clId="Web-{8C0E4360-B16B-E94F-F739-83DE9F1FAEDF}" dt="2022-12-12T10:26:52.860" v="149"/>
          <ac:spMkLst>
            <pc:docMk/>
            <pc:sldMk cId="1377962746" sldId="256"/>
            <ac:spMk id="17" creationId="{97A7FEA0-363F-4951-B3EC-20508601E5E4}"/>
          </ac:spMkLst>
        </pc:spChg>
        <pc:spChg chg="add">
          <ac:chgData name="Dephane Eva Da Luz Gomes Cabral" userId="S::1221636@isep.ipp.pt::a6e6751a-4655-4812-ae5e-14a60bf04da4" providerId="AD" clId="Web-{8C0E4360-B16B-E94F-F739-83DE9F1FAEDF}" dt="2022-12-12T10:26:52.860" v="149"/>
          <ac:spMkLst>
            <pc:docMk/>
            <pc:sldMk cId="1377962746" sldId="256"/>
            <ac:spMk id="19" creationId="{13476A1F-515E-44F9-8055-C9F8BA3074AC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0:11.056" v="43"/>
          <ac:spMkLst>
            <pc:docMk/>
            <pc:sldMk cId="1377962746" sldId="256"/>
            <ac:spMk id="21" creationId="{491A5E26-1F21-459D-8C03-ADB057B09066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2:11.957" v="53"/>
          <ac:spMkLst>
            <pc:docMk/>
            <pc:sldMk cId="1377962746" sldId="256"/>
            <ac:spMk id="23" creationId="{2B65E6B8-0D17-4912-97E4-60B47A511133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0:24.682" v="48"/>
          <ac:spMkLst>
            <pc:docMk/>
            <pc:sldMk cId="1377962746" sldId="256"/>
            <ac:spMk id="28" creationId="{2668F1A4-6DBB-4F0B-A679-6EE5483638F8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0:24.682" v="48"/>
          <ac:spMkLst>
            <pc:docMk/>
            <pc:sldMk cId="1377962746" sldId="256"/>
            <ac:spMk id="30" creationId="{B8DBF1C0-B8F1-4AAC-8704-256BA0E9D63B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0:24.682" v="48"/>
          <ac:spMkLst>
            <pc:docMk/>
            <pc:sldMk cId="1377962746" sldId="256"/>
            <ac:spMk id="32" creationId="{B70F7E59-C971-4F55-8E3A-1E583B65FCB9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2:02.581" v="50"/>
          <ac:spMkLst>
            <pc:docMk/>
            <pc:sldMk cId="1377962746" sldId="256"/>
            <ac:spMk id="34" creationId="{56981798-4550-46DA-9172-4846E2FB66EC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2:02.581" v="50"/>
          <ac:spMkLst>
            <pc:docMk/>
            <pc:sldMk cId="1377962746" sldId="256"/>
            <ac:spMk id="35" creationId="{D82EB7D3-3AD8-4ED1-9E1A-2906E14635E3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2:02.581" v="50"/>
          <ac:spMkLst>
            <pc:docMk/>
            <pc:sldMk cId="1377962746" sldId="256"/>
            <ac:spMk id="36" creationId="{2D529E20-662F-4915-ACD7-970C026FDB7F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2:11.800" v="52"/>
          <ac:spMkLst>
            <pc:docMk/>
            <pc:sldMk cId="1377962746" sldId="256"/>
            <ac:spMk id="38" creationId="{31D248D0-90D8-4EAF-84EE-DA3868518829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32:11.800" v="52"/>
          <ac:spMkLst>
            <pc:docMk/>
            <pc:sldMk cId="1377962746" sldId="256"/>
            <ac:spMk id="39" creationId="{0775805F-9E56-4330-9EA3-04D38DCEC3F1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43:09.260" v="132"/>
          <ac:spMkLst>
            <pc:docMk/>
            <pc:sldMk cId="1377962746" sldId="256"/>
            <ac:spMk id="41" creationId="{56981798-4550-46DA-9172-4846E2FB66EC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43:09.260" v="132"/>
          <ac:spMkLst>
            <pc:docMk/>
            <pc:sldMk cId="1377962746" sldId="256"/>
            <ac:spMk id="42" creationId="{D82EB7D3-3AD8-4ED1-9E1A-2906E14635E3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43:09.260" v="132"/>
          <ac:spMkLst>
            <pc:docMk/>
            <pc:sldMk cId="1377962746" sldId="256"/>
            <ac:spMk id="43" creationId="{2D529E20-662F-4915-ACD7-970C026FDB7F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43:09.260" v="131"/>
          <ac:spMkLst>
            <pc:docMk/>
            <pc:sldMk cId="1377962746" sldId="256"/>
            <ac:spMk id="48" creationId="{D36F3EEA-55D4-4677-80E7-92D00B8F343B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43:09.260" v="131"/>
          <ac:spMkLst>
            <pc:docMk/>
            <pc:sldMk cId="1377962746" sldId="256"/>
            <ac:spMk id="50" creationId="{C91E93A7-6C7F-4F77-9CB0-280D958EF4D2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09:43:09.260" v="131"/>
          <ac:spMkLst>
            <pc:docMk/>
            <pc:sldMk cId="1377962746" sldId="256"/>
            <ac:spMk id="52" creationId="{E4F17063-EDA4-417B-946F-BA357F3B390D}"/>
          </ac:spMkLst>
        </pc:spChg>
        <pc:grpChg chg="add del">
          <ac:chgData name="Dephane Eva Da Luz Gomes Cabral" userId="S::1221636@isep.ipp.pt::a6e6751a-4655-4812-ae5e-14a60bf04da4" providerId="AD" clId="Web-{8C0E4360-B16B-E94F-F739-83DE9F1FAEDF}" dt="2022-12-12T09:54:06.875" v="136"/>
          <ac:grpSpMkLst>
            <pc:docMk/>
            <pc:sldMk cId="1377962746" sldId="256"/>
            <ac:grpSpMk id="9" creationId="{F03F58CB-C0E9-4581-88CE-D6A55A89BB84}"/>
          </ac:grpSpMkLst>
        </pc:grpChg>
        <pc:grpChg chg="add del">
          <ac:chgData name="Dephane Eva Da Luz Gomes Cabral" userId="S::1221636@isep.ipp.pt::a6e6751a-4655-4812-ae5e-14a60bf04da4" providerId="AD" clId="Web-{8C0E4360-B16B-E94F-F739-83DE9F1FAEDF}" dt="2022-12-12T09:30:11.197" v="44"/>
          <ac:grpSpMkLst>
            <pc:docMk/>
            <pc:sldMk cId="1377962746" sldId="256"/>
            <ac:grpSpMk id="12" creationId="{3086C462-37F4-494D-8292-CCB95221CC1A}"/>
          </ac:grpSpMkLst>
        </pc:grpChg>
        <pc:picChg chg="add mod ord">
          <ac:chgData name="Dephane Eva Da Luz Gomes Cabral" userId="S::1221636@isep.ipp.pt::a6e6751a-4655-4812-ae5e-14a60bf04da4" providerId="AD" clId="Web-{8C0E4360-B16B-E94F-F739-83DE9F1FAEDF}" dt="2022-12-12T10:26:52.860" v="149"/>
          <ac:picMkLst>
            <pc:docMk/>
            <pc:sldMk cId="1377962746" sldId="256"/>
            <ac:picMk id="4" creationId="{537F0C3A-5DE6-EDCF-605A-885E33C0A2DE}"/>
          </ac:picMkLst>
        </pc:picChg>
        <pc:picChg chg="add">
          <ac:chgData name="Dephane Eva Da Luz Gomes Cabral" userId="S::1221636@isep.ipp.pt::a6e6751a-4655-4812-ae5e-14a60bf04da4" providerId="AD" clId="Web-{8C0E4360-B16B-E94F-F739-83DE9F1FAEDF}" dt="2022-12-12T10:26:52.860" v="149"/>
          <ac:picMkLst>
            <pc:docMk/>
            <pc:sldMk cId="1377962746" sldId="256"/>
            <ac:picMk id="18" creationId="{7D14B577-7D3A-4CB1-8224-397E86C7E22D}"/>
          </ac:picMkLst>
        </pc:picChg>
        <pc:cxnChg chg="add del">
          <ac:chgData name="Dephane Eva Da Luz Gomes Cabral" userId="S::1221636@isep.ipp.pt::a6e6751a-4655-4812-ae5e-14a60bf04da4" providerId="AD" clId="Web-{8C0E4360-B16B-E94F-F739-83DE9F1FAEDF}" dt="2022-12-12T09:30:11.197" v="44"/>
          <ac:cxnSpMkLst>
            <pc:docMk/>
            <pc:sldMk cId="1377962746" sldId="256"/>
            <ac:cxnSpMk id="16" creationId="{AD23B2CD-009B-425A-9616-1E1AD1D5AB46}"/>
          </ac:cxnSpMkLst>
        </pc:cxnChg>
        <pc:cxnChg chg="add">
          <ac:chgData name="Dephane Eva Da Luz Gomes Cabral" userId="S::1221636@isep.ipp.pt::a6e6751a-4655-4812-ae5e-14a60bf04da4" providerId="AD" clId="Web-{8C0E4360-B16B-E94F-F739-83DE9F1FAEDF}" dt="2022-12-12T10:26:52.860" v="149"/>
          <ac:cxnSpMkLst>
            <pc:docMk/>
            <pc:sldMk cId="1377962746" sldId="256"/>
            <ac:cxnSpMk id="20" creationId="{6D39691A-63CD-4F78-AFBC-0420B57200B4}"/>
          </ac:cxnSpMkLst>
        </pc:cxnChg>
      </pc:sldChg>
      <pc:sldChg chg="addSp delSp modSp mod setBg modClrScheme setClrOvrMap delDesignElem chgLayout">
        <pc:chgData name="Dephane Eva Da Luz Gomes Cabral" userId="S::1221636@isep.ipp.pt::a6e6751a-4655-4812-ae5e-14a60bf04da4" providerId="AD" clId="Web-{8C0E4360-B16B-E94F-F739-83DE9F1FAEDF}" dt="2022-12-12T10:49:52.317" v="511" actId="1076"/>
        <pc:sldMkLst>
          <pc:docMk/>
          <pc:sldMk cId="2675159877" sldId="257"/>
        </pc:sldMkLst>
        <pc:spChg chg="mod ord">
          <ac:chgData name="Dephane Eva Da Luz Gomes Cabral" userId="S::1221636@isep.ipp.pt::a6e6751a-4655-4812-ae5e-14a60bf04da4" providerId="AD" clId="Web-{8C0E4360-B16B-E94F-F739-83DE9F1FAEDF}" dt="2022-12-12T10:49:34.442" v="508"/>
          <ac:spMkLst>
            <pc:docMk/>
            <pc:sldMk cId="2675159877" sldId="257"/>
            <ac:spMk id="2" creationId="{E3CFE20E-B5C9-76A9-7527-144F90300F2A}"/>
          </ac:spMkLst>
        </pc:spChg>
        <pc:spChg chg="mod ord">
          <ac:chgData name="Dephane Eva Da Luz Gomes Cabral" userId="S::1221636@isep.ipp.pt::a6e6751a-4655-4812-ae5e-14a60bf04da4" providerId="AD" clId="Web-{8C0E4360-B16B-E94F-F739-83DE9F1FAEDF}" dt="2022-12-12T10:49:52.317" v="511" actId="1076"/>
          <ac:spMkLst>
            <pc:docMk/>
            <pc:sldMk cId="2675159877" sldId="257"/>
            <ac:spMk id="3" creationId="{F4AA5BE1-30BC-7D2F-45A1-8D8643B43433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29:16.850" v="169"/>
          <ac:spMkLst>
            <pc:docMk/>
            <pc:sldMk cId="2675159877" sldId="257"/>
            <ac:spMk id="6" creationId="{47E4F490-FA76-4FF0-B36A-72B01E11751D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29:16.850" v="169"/>
          <ac:spMkLst>
            <pc:docMk/>
            <pc:sldMk cId="2675159877" sldId="257"/>
            <ac:spMk id="7" creationId="{05C8C51A-4ECF-4857-8298-6C8334C7F885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29:16.850" v="169"/>
          <ac:spMkLst>
            <pc:docMk/>
            <pc:sldMk cId="2675159877" sldId="257"/>
            <ac:spMk id="11" creationId="{67CE4C0A-D88E-41BB-8F06-8C0E2604BCDE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29:16.850" v="169"/>
          <ac:spMkLst>
            <pc:docMk/>
            <pc:sldMk cId="2675159877" sldId="257"/>
            <ac:spMk id="12" creationId="{A741C46E-A2A6-4DF0-84BD-502A2E56D061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49:34.442" v="508"/>
          <ac:spMkLst>
            <pc:docMk/>
            <pc:sldMk cId="2675159877" sldId="257"/>
            <ac:spMk id="15" creationId="{001B0E35-F788-4608-ABBE-0D971AA5028F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49:34.442" v="508"/>
          <ac:spMkLst>
            <pc:docMk/>
            <pc:sldMk cId="2675159877" sldId="257"/>
            <ac:spMk id="16" creationId="{4431B8EA-FCCA-47DD-A0C4-A653EC4AB846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49:34.442" v="508"/>
          <ac:spMkLst>
            <pc:docMk/>
            <pc:sldMk cId="2675159877" sldId="257"/>
            <ac:spMk id="17" creationId="{1C781EDE-83AA-44D6-8054-A4E2D6F28086}"/>
          </ac:spMkLst>
        </pc:spChg>
        <pc:spChg chg="del">
          <ac:chgData name="Dephane Eva Da Luz Gomes Cabral" userId="S::1221636@isep.ipp.pt::a6e6751a-4655-4812-ae5e-14a60bf04da4" providerId="AD" clId="Web-{8C0E4360-B16B-E94F-F739-83DE9F1FAEDF}" dt="2022-12-12T09:53:40.669" v="134"/>
          <ac:spMkLst>
            <pc:docMk/>
            <pc:sldMk cId="2675159877" sldId="257"/>
            <ac:spMk id="19" creationId="{B219AE65-9B94-44EA-BEF3-EF4BFA169C81}"/>
          </ac:spMkLst>
        </pc:spChg>
        <pc:spChg chg="add del">
          <ac:chgData name="Dephane Eva Da Luz Gomes Cabral" userId="S::1221636@isep.ipp.pt::a6e6751a-4655-4812-ae5e-14a60bf04da4" providerId="AD" clId="Web-{8C0E4360-B16B-E94F-F739-83DE9F1FAEDF}" dt="2022-12-12T10:49:34.442" v="508"/>
          <ac:spMkLst>
            <pc:docMk/>
            <pc:sldMk cId="2675159877" sldId="257"/>
            <ac:spMk id="20" creationId="{5EB8E3BF-F464-4900-8994-851061A9AD60}"/>
          </ac:spMkLst>
        </pc:spChg>
        <pc:spChg chg="del">
          <ac:chgData name="Dephane Eva Da Luz Gomes Cabral" userId="S::1221636@isep.ipp.pt::a6e6751a-4655-4812-ae5e-14a60bf04da4" providerId="AD" clId="Web-{8C0E4360-B16B-E94F-F739-83DE9F1FAEDF}" dt="2022-12-12T09:53:40.669" v="134"/>
          <ac:spMkLst>
            <pc:docMk/>
            <pc:sldMk cId="2675159877" sldId="257"/>
            <ac:spMk id="21" creationId="{F0C81A57-9CD5-461B-8FFE-4A8CB6CFBE01}"/>
          </ac:spMkLst>
        </pc:spChg>
        <pc:grpChg chg="del">
          <ac:chgData name="Dephane Eva Da Luz Gomes Cabral" userId="S::1221636@isep.ipp.pt::a6e6751a-4655-4812-ae5e-14a60bf04da4" providerId="AD" clId="Web-{8C0E4360-B16B-E94F-F739-83DE9F1FAEDF}" dt="2022-12-12T09:53:40.669" v="134"/>
          <ac:grpSpMkLst>
            <pc:docMk/>
            <pc:sldMk cId="2675159877" sldId="257"/>
            <ac:grpSpMk id="23" creationId="{3086C462-37F4-494D-8292-CCB95221CC1A}"/>
          </ac:grpSpMkLst>
        </pc:grpChg>
        <pc:picChg chg="add del">
          <ac:chgData name="Dephane Eva Da Luz Gomes Cabral" userId="S::1221636@isep.ipp.pt::a6e6751a-4655-4812-ae5e-14a60bf04da4" providerId="AD" clId="Web-{8C0E4360-B16B-E94F-F739-83DE9F1FAEDF}" dt="2022-12-12T10:49:34.442" v="508"/>
          <ac:picMkLst>
            <pc:docMk/>
            <pc:sldMk cId="2675159877" sldId="257"/>
            <ac:picMk id="22" creationId="{AC218178-5457-A5A0-606A-6B8AD9EBB78F}"/>
          </ac:picMkLst>
        </pc:picChg>
        <pc:cxnChg chg="add del">
          <ac:chgData name="Dephane Eva Da Luz Gomes Cabral" userId="S::1221636@isep.ipp.pt::a6e6751a-4655-4812-ae5e-14a60bf04da4" providerId="AD" clId="Web-{8C0E4360-B16B-E94F-F739-83DE9F1FAEDF}" dt="2022-12-12T10:49:34.442" v="508"/>
          <ac:cxnSpMkLst>
            <pc:docMk/>
            <pc:sldMk cId="2675159877" sldId="257"/>
            <ac:cxnSpMk id="25" creationId="{8E0602D6-3A81-42F8-AE67-1BAAFC967CB0}"/>
          </ac:cxnSpMkLst>
        </pc:cxnChg>
        <pc:cxnChg chg="del">
          <ac:chgData name="Dephane Eva Da Luz Gomes Cabral" userId="S::1221636@isep.ipp.pt::a6e6751a-4655-4812-ae5e-14a60bf04da4" providerId="AD" clId="Web-{8C0E4360-B16B-E94F-F739-83DE9F1FAEDF}" dt="2022-12-12T09:53:40.669" v="134"/>
          <ac:cxnSpMkLst>
            <pc:docMk/>
            <pc:sldMk cId="2675159877" sldId="257"/>
            <ac:cxnSpMk id="27" creationId="{AD23B2CD-009B-425A-9616-1E1AD1D5AB46}"/>
          </ac:cxnSpMkLst>
        </pc:cxnChg>
      </pc:sldChg>
      <pc:sldChg chg="modSp mod modClrScheme chgLayout">
        <pc:chgData name="Dephane Eva Da Luz Gomes Cabral" userId="S::1221636@isep.ipp.pt::a6e6751a-4655-4812-ae5e-14a60bf04da4" providerId="AD" clId="Web-{8C0E4360-B16B-E94F-F739-83DE9F1FAEDF}" dt="2022-12-12T10:26:47.516" v="148"/>
        <pc:sldMkLst>
          <pc:docMk/>
          <pc:sldMk cId="410237141" sldId="258"/>
        </pc:sldMkLst>
        <pc:spChg chg="mod ord">
          <ac:chgData name="Dephane Eva Da Luz Gomes Cabral" userId="S::1221636@isep.ipp.pt::a6e6751a-4655-4812-ae5e-14a60bf04da4" providerId="AD" clId="Web-{8C0E4360-B16B-E94F-F739-83DE9F1FAEDF}" dt="2022-12-12T10:26:47.516" v="148"/>
          <ac:spMkLst>
            <pc:docMk/>
            <pc:sldMk cId="410237141" sldId="258"/>
            <ac:spMk id="2" creationId="{474D5FDF-1158-4262-A25E-75B60028A78D}"/>
          </ac:spMkLst>
        </pc:spChg>
        <pc:spChg chg="mod ord">
          <ac:chgData name="Dephane Eva Da Luz Gomes Cabral" userId="S::1221636@isep.ipp.pt::a6e6751a-4655-4812-ae5e-14a60bf04da4" providerId="AD" clId="Web-{8C0E4360-B16B-E94F-F739-83DE9F1FAEDF}" dt="2022-12-12T10:26:47.516" v="148"/>
          <ac:spMkLst>
            <pc:docMk/>
            <pc:sldMk cId="410237141" sldId="258"/>
            <ac:spMk id="3" creationId="{E1510E71-3316-FA07-2082-B018A38176B8}"/>
          </ac:spMkLst>
        </pc:spChg>
      </pc:sldChg>
      <pc:sldChg chg="modSp mod modClrScheme chgLayout">
        <pc:chgData name="Dephane Eva Da Luz Gomes Cabral" userId="S::1221636@isep.ipp.pt::a6e6751a-4655-4812-ae5e-14a60bf04da4" providerId="AD" clId="Web-{8C0E4360-B16B-E94F-F739-83DE9F1FAEDF}" dt="2022-12-12T10:26:47.516" v="148"/>
        <pc:sldMkLst>
          <pc:docMk/>
          <pc:sldMk cId="1889157507" sldId="259"/>
        </pc:sldMkLst>
        <pc:spChg chg="mod ord">
          <ac:chgData name="Dephane Eva Da Luz Gomes Cabral" userId="S::1221636@isep.ipp.pt::a6e6751a-4655-4812-ae5e-14a60bf04da4" providerId="AD" clId="Web-{8C0E4360-B16B-E94F-F739-83DE9F1FAEDF}" dt="2022-12-12T10:26:47.516" v="148"/>
          <ac:spMkLst>
            <pc:docMk/>
            <pc:sldMk cId="1889157507" sldId="259"/>
            <ac:spMk id="2" creationId="{04D251D6-8924-F2B8-501C-7C1E2934D80A}"/>
          </ac:spMkLst>
        </pc:spChg>
        <pc:spChg chg="mod ord">
          <ac:chgData name="Dephane Eva Da Luz Gomes Cabral" userId="S::1221636@isep.ipp.pt::a6e6751a-4655-4812-ae5e-14a60bf04da4" providerId="AD" clId="Web-{8C0E4360-B16B-E94F-F739-83DE9F1FAEDF}" dt="2022-12-12T10:26:47.516" v="148"/>
          <ac:spMkLst>
            <pc:docMk/>
            <pc:sldMk cId="1889157507" sldId="259"/>
            <ac:spMk id="3" creationId="{2DA1CA6D-251D-6F49-0C0A-59C4FCDEFB6E}"/>
          </ac:spMkLst>
        </pc:spChg>
      </pc:sldChg>
      <pc:sldChg chg="modSp mod modClrScheme chgLayout">
        <pc:chgData name="Dephane Eva Da Luz Gomes Cabral" userId="S::1221636@isep.ipp.pt::a6e6751a-4655-4812-ae5e-14a60bf04da4" providerId="AD" clId="Web-{8C0E4360-B16B-E94F-F739-83DE9F1FAEDF}" dt="2022-12-12T10:26:47.516" v="148"/>
        <pc:sldMkLst>
          <pc:docMk/>
          <pc:sldMk cId="4040870941" sldId="261"/>
        </pc:sldMkLst>
        <pc:spChg chg="mod ord">
          <ac:chgData name="Dephane Eva Da Luz Gomes Cabral" userId="S::1221636@isep.ipp.pt::a6e6751a-4655-4812-ae5e-14a60bf04da4" providerId="AD" clId="Web-{8C0E4360-B16B-E94F-F739-83DE9F1FAEDF}" dt="2022-12-12T10:26:47.516" v="148"/>
          <ac:spMkLst>
            <pc:docMk/>
            <pc:sldMk cId="4040870941" sldId="261"/>
            <ac:spMk id="2" creationId="{C78E5A44-99D3-7738-7246-12BFDDADB82D}"/>
          </ac:spMkLst>
        </pc:spChg>
        <pc:spChg chg="mod ord">
          <ac:chgData name="Dephane Eva Da Luz Gomes Cabral" userId="S::1221636@isep.ipp.pt::a6e6751a-4655-4812-ae5e-14a60bf04da4" providerId="AD" clId="Web-{8C0E4360-B16B-E94F-F739-83DE9F1FAEDF}" dt="2022-12-12T10:26:47.516" v="148"/>
          <ac:spMkLst>
            <pc:docMk/>
            <pc:sldMk cId="4040870941" sldId="261"/>
            <ac:spMk id="3" creationId="{4FF1E1F2-4CE3-4832-32EC-5F0BB3A4CDAF}"/>
          </ac:spMkLst>
        </pc:spChg>
      </pc:sldChg>
      <pc:sldChg chg="addSp modSp mod ord modClrScheme chgLayout">
        <pc:chgData name="Dephane Eva Da Luz Gomes Cabral" userId="S::1221636@isep.ipp.pt::a6e6751a-4655-4812-ae5e-14a60bf04da4" providerId="AD" clId="Web-{8C0E4360-B16B-E94F-F739-83DE9F1FAEDF}" dt="2022-12-12T10:26:47.516" v="148"/>
        <pc:sldMkLst>
          <pc:docMk/>
          <pc:sldMk cId="1112555305" sldId="263"/>
        </pc:sldMkLst>
        <pc:spChg chg="add">
          <ac:chgData name="Dephane Eva Da Luz Gomes Cabral" userId="S::1221636@isep.ipp.pt::a6e6751a-4655-4812-ae5e-14a60bf04da4" providerId="AD" clId="Web-{8C0E4360-B16B-E94F-F739-83DE9F1FAEDF}" dt="2022-12-12T09:22:42.864" v="0"/>
          <ac:spMkLst>
            <pc:docMk/>
            <pc:sldMk cId="1112555305" sldId="263"/>
            <ac:spMk id="2" creationId="{5FC84450-84E0-D6D1-E10B-4AF9C9FB1476}"/>
          </ac:spMkLst>
        </pc:spChg>
        <pc:spChg chg="mod ord">
          <ac:chgData name="Dephane Eva Da Luz Gomes Cabral" userId="S::1221636@isep.ipp.pt::a6e6751a-4655-4812-ae5e-14a60bf04da4" providerId="AD" clId="Web-{8C0E4360-B16B-E94F-F739-83DE9F1FAEDF}" dt="2022-12-12T10:26:47.516" v="148"/>
          <ac:spMkLst>
            <pc:docMk/>
            <pc:sldMk cId="1112555305" sldId="263"/>
            <ac:spMk id="3" creationId="{BB3B1306-3152-0F13-D231-7B2B58781891}"/>
          </ac:spMkLst>
        </pc:spChg>
      </pc:sldChg>
      <pc:sldMasterChg chg="del delSldLayout">
        <pc:chgData name="Dephane Eva Da Luz Gomes Cabral" userId="S::1221636@isep.ipp.pt::a6e6751a-4655-4812-ae5e-14a60bf04da4" providerId="AD" clId="Web-{8C0E4360-B16B-E94F-F739-83DE9F1FAEDF}" dt="2022-12-12T09:53:40.669" v="134"/>
        <pc:sldMasterMkLst>
          <pc:docMk/>
          <pc:sldMasterMk cId="1118512171" sldId="2147483702"/>
        </pc:sldMasterMkLst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649889953" sldId="2147483703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1470127296" sldId="2147483704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1678786414" sldId="2147483705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217582766" sldId="2147483706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2218689739" sldId="2147483707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1152590501" sldId="2147483708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3857146235" sldId="2147483709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122945463" sldId="2147483710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3239305760" sldId="2147483711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829938311" sldId="2147483712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1343927426" sldId="2147483713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717027217" sldId="2147483714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1187121405" sldId="2147483715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2695773656" sldId="2147483716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1781749124" sldId="2147483717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549842652" sldId="2147483718"/>
          </pc:sldLayoutMkLst>
        </pc:sldLayoutChg>
        <pc:sldLayoutChg chg="del">
          <pc:chgData name="Dephane Eva Da Luz Gomes Cabral" userId="S::1221636@isep.ipp.pt::a6e6751a-4655-4812-ae5e-14a60bf04da4" providerId="AD" clId="Web-{8C0E4360-B16B-E94F-F739-83DE9F1FAEDF}" dt="2022-12-12T09:53:40.669" v="134"/>
          <pc:sldLayoutMkLst>
            <pc:docMk/>
            <pc:sldMasterMk cId="1118512171" sldId="2147483702"/>
            <pc:sldLayoutMk cId="594234980" sldId="2147483719"/>
          </pc:sldLayoutMkLst>
        </pc:sldLayoutChg>
      </pc:sldMasterChg>
      <pc:sldMasterChg chg="add del addSldLayout delSldLayout modSldLayout">
        <pc:chgData name="Dephane Eva Da Luz Gomes Cabral" userId="S::1221636@isep.ipp.pt::a6e6751a-4655-4812-ae5e-14a60bf04da4" providerId="AD" clId="Web-{8C0E4360-B16B-E94F-F739-83DE9F1FAEDF}" dt="2022-12-12T10:26:12.671" v="146"/>
        <pc:sldMasterMkLst>
          <pc:docMk/>
          <pc:sldMasterMk cId="1229912924" sldId="2147483720"/>
        </pc:sldMasterMkLst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3445037559" sldId="2147483721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3092177119" sldId="2147483722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211332520" sldId="2147483723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429371449" sldId="2147483724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3987505591" sldId="2147483725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1394909879" sldId="2147483726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3746560491" sldId="2147483727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1322743201" sldId="2147483728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582769886" sldId="2147483729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2865744143" sldId="2147483730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363145851" sldId="2147483731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202932683" sldId="2147483732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3837837359" sldId="2147483733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1049404586" sldId="2147483734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545938778" sldId="2147483735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955442504" sldId="2147483736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12.671" v="146"/>
          <pc:sldLayoutMkLst>
            <pc:docMk/>
            <pc:sldMasterMk cId="1229912924" sldId="2147483720"/>
            <pc:sldLayoutMk cId="748820938" sldId="2147483737"/>
          </pc:sldLayoutMkLst>
        </pc:sldLayoutChg>
      </pc:sldMasterChg>
      <pc:sldMasterChg chg="add del addSldLayout delSldLayout modSldLayout">
        <pc:chgData name="Dephane Eva Da Luz Gomes Cabral" userId="S::1221636@isep.ipp.pt::a6e6751a-4655-4812-ae5e-14a60bf04da4" providerId="AD" clId="Web-{8C0E4360-B16B-E94F-F739-83DE9F1FAEDF}" dt="2022-12-12T10:26:34.453" v="147"/>
        <pc:sldMasterMkLst>
          <pc:docMk/>
          <pc:sldMasterMk cId="1084368278" sldId="2147483738"/>
        </pc:sldMasterMkLst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2653298824" sldId="2147483739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63192790" sldId="2147483740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148053890" sldId="2147483741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2036714032" sldId="2147483742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1739899079" sldId="2147483743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4264293512" sldId="2147483744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665082368" sldId="2147483745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669059478" sldId="2147483746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3261886231" sldId="2147483747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874822387" sldId="2147483748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1311904273" sldId="2147483749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3773618956" sldId="2147483750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3632781661" sldId="2147483751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3988281707" sldId="2147483752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506074923" sldId="2147483753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185310711" sldId="2147483754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34.453" v="147"/>
          <pc:sldLayoutMkLst>
            <pc:docMk/>
            <pc:sldMasterMk cId="1084368278" sldId="2147483738"/>
            <pc:sldLayoutMk cId="2575479558" sldId="2147483755"/>
          </pc:sldLayoutMkLst>
        </pc:sldLayoutChg>
      </pc:sldMasterChg>
      <pc:sldMasterChg chg="add del addSldLayout delSldLayout modSldLayout">
        <pc:chgData name="Dephane Eva Da Luz Gomes Cabral" userId="S::1221636@isep.ipp.pt::a6e6751a-4655-4812-ae5e-14a60bf04da4" providerId="AD" clId="Web-{8C0E4360-B16B-E94F-F739-83DE9F1FAEDF}" dt="2022-12-12T10:26:47.516" v="148"/>
        <pc:sldMasterMkLst>
          <pc:docMk/>
          <pc:sldMasterMk cId="3262402205" sldId="2147483756"/>
        </pc:sldMasterMkLst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525609126" sldId="2147483757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2485595407" sldId="2147483758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1030923149" sldId="2147483759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142759587" sldId="2147483760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3143206102" sldId="2147483761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3100350730" sldId="2147483762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4216099320" sldId="2147483763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643618002" sldId="2147483764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770285637" sldId="2147483765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2755267833" sldId="2147483766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3103782085" sldId="2147483767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2923211801" sldId="2147483768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203618000" sldId="2147483769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751434560" sldId="2147483770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1545945351" sldId="2147483771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154362556" sldId="2147483772"/>
          </pc:sldLayoutMkLst>
        </pc:sldLayoutChg>
        <pc:sldLayoutChg chg="add del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3262402205" sldId="2147483756"/>
            <pc:sldLayoutMk cId="504103551" sldId="2147483773"/>
          </pc:sldLayoutMkLst>
        </pc:sldLayoutChg>
      </pc:sldMasterChg>
      <pc:sldMasterChg chg="add addSldLayout modSldLayout">
        <pc:chgData name="Dephane Eva Da Luz Gomes Cabral" userId="S::1221636@isep.ipp.pt::a6e6751a-4655-4812-ae5e-14a60bf04da4" providerId="AD" clId="Web-{8C0E4360-B16B-E94F-F739-83DE9F1FAEDF}" dt="2022-12-12T10:26:47.516" v="148"/>
        <pc:sldMasterMkLst>
          <pc:docMk/>
          <pc:sldMasterMk cId="4181673838" sldId="2147483774"/>
        </pc:sldMasterMkLst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709965406" sldId="2147483775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3327746872" sldId="2147483776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679102898" sldId="2147483777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3769407411" sldId="2147483778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3270941466" sldId="2147483779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4170208988" sldId="2147483780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3178000506" sldId="2147483781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3737349436" sldId="2147483782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1065702042" sldId="2147483783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1441277807" sldId="2147483784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2024404912" sldId="2147483785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351459075" sldId="2147483786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3260255154" sldId="2147483787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2870050622" sldId="2147483788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720717370" sldId="2147483789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2560030182" sldId="2147483790"/>
          </pc:sldLayoutMkLst>
        </pc:sldLayoutChg>
        <pc:sldLayoutChg chg="add mod replId">
          <pc:chgData name="Dephane Eva Da Luz Gomes Cabral" userId="S::1221636@isep.ipp.pt::a6e6751a-4655-4812-ae5e-14a60bf04da4" providerId="AD" clId="Web-{8C0E4360-B16B-E94F-F739-83DE9F1FAEDF}" dt="2022-12-12T10:26:47.516" v="148"/>
          <pc:sldLayoutMkLst>
            <pc:docMk/>
            <pc:sldMasterMk cId="4181673838" sldId="2147483774"/>
            <pc:sldLayoutMk cId="3602423727" sldId="2147483791"/>
          </pc:sldLayoutMkLst>
        </pc:sldLayoutChg>
      </pc:sldMasterChg>
    </pc:docChg>
  </pc:docChgLst>
  <pc:docChgLst>
    <pc:chgData name="Dephane Eva Da Luz Gomes Cabral" userId="S::1221636@isep.ipp.pt::a6e6751a-4655-4812-ae5e-14a60bf04da4" providerId="AD" clId="Web-{DA764F9E-5AA5-B441-DDAB-A358C60A060E}"/>
    <pc:docChg chg="modSld sldOrd">
      <pc:chgData name="Dephane Eva Da Luz Gomes Cabral" userId="S::1221636@isep.ipp.pt::a6e6751a-4655-4812-ae5e-14a60bf04da4" providerId="AD" clId="Web-{DA764F9E-5AA5-B441-DDAB-A358C60A060E}" dt="2022-12-12T11:13:44.712" v="262" actId="1076"/>
      <pc:docMkLst>
        <pc:docMk/>
      </pc:docMkLst>
      <pc:sldChg chg="modSp">
        <pc:chgData name="Dephane Eva Da Luz Gomes Cabral" userId="S::1221636@isep.ipp.pt::a6e6751a-4655-4812-ae5e-14a60bf04da4" providerId="AD" clId="Web-{DA764F9E-5AA5-B441-DDAB-A358C60A060E}" dt="2022-12-12T11:10:37.307" v="241" actId="20577"/>
        <pc:sldMkLst>
          <pc:docMk/>
          <pc:sldMk cId="1377962746" sldId="256"/>
        </pc:sldMkLst>
        <pc:spChg chg="mod">
          <ac:chgData name="Dephane Eva Da Luz Gomes Cabral" userId="S::1221636@isep.ipp.pt::a6e6751a-4655-4812-ae5e-14a60bf04da4" providerId="AD" clId="Web-{DA764F9E-5AA5-B441-DDAB-A358C60A060E}" dt="2022-12-12T11:09:11.222" v="232" actId="1076"/>
          <ac:spMkLst>
            <pc:docMk/>
            <pc:sldMk cId="1377962746" sldId="256"/>
            <ac:spMk id="2" creationId="{384A7EF0-1688-080B-C3DA-11D0BAD05AED}"/>
          </ac:spMkLst>
        </pc:spChg>
        <pc:spChg chg="mod">
          <ac:chgData name="Dephane Eva Da Luz Gomes Cabral" userId="S::1221636@isep.ipp.pt::a6e6751a-4655-4812-ae5e-14a60bf04da4" providerId="AD" clId="Web-{DA764F9E-5AA5-B441-DDAB-A358C60A060E}" dt="2022-12-12T11:10:37.307" v="241" actId="20577"/>
          <ac:spMkLst>
            <pc:docMk/>
            <pc:sldMk cId="1377962746" sldId="256"/>
            <ac:spMk id="3" creationId="{5AB5296F-04E6-B269-AF0B-526A0E8E26B6}"/>
          </ac:spMkLst>
        </pc:spChg>
      </pc:sldChg>
      <pc:sldChg chg="modSp">
        <pc:chgData name="Dephane Eva Da Luz Gomes Cabral" userId="S::1221636@isep.ipp.pt::a6e6751a-4655-4812-ae5e-14a60bf04da4" providerId="AD" clId="Web-{DA764F9E-5AA5-B441-DDAB-A358C60A060E}" dt="2022-12-12T11:11:49.250" v="254" actId="20577"/>
        <pc:sldMkLst>
          <pc:docMk/>
          <pc:sldMk cId="2675159877" sldId="257"/>
        </pc:sldMkLst>
        <pc:spChg chg="mod">
          <ac:chgData name="Dephane Eva Da Luz Gomes Cabral" userId="S::1221636@isep.ipp.pt::a6e6751a-4655-4812-ae5e-14a60bf04da4" providerId="AD" clId="Web-{DA764F9E-5AA5-B441-DDAB-A358C60A060E}" dt="2022-12-12T11:11:49.250" v="254" actId="20577"/>
          <ac:spMkLst>
            <pc:docMk/>
            <pc:sldMk cId="2675159877" sldId="257"/>
            <ac:spMk id="2" creationId="{E3CFE20E-B5C9-76A9-7527-144F90300F2A}"/>
          </ac:spMkLst>
        </pc:spChg>
        <pc:spChg chg="mod">
          <ac:chgData name="Dephane Eva Da Luz Gomes Cabral" userId="S::1221636@isep.ipp.pt::a6e6751a-4655-4812-ae5e-14a60bf04da4" providerId="AD" clId="Web-{DA764F9E-5AA5-B441-DDAB-A358C60A060E}" dt="2022-12-12T11:09:59.977" v="236" actId="20577"/>
          <ac:spMkLst>
            <pc:docMk/>
            <pc:sldMk cId="2675159877" sldId="257"/>
            <ac:spMk id="3" creationId="{F4AA5BE1-30BC-7D2F-45A1-8D8643B43433}"/>
          </ac:spMkLst>
        </pc:spChg>
      </pc:sldChg>
      <pc:sldChg chg="modSp">
        <pc:chgData name="Dephane Eva Da Luz Gomes Cabral" userId="S::1221636@isep.ipp.pt::a6e6751a-4655-4812-ae5e-14a60bf04da4" providerId="AD" clId="Web-{DA764F9E-5AA5-B441-DDAB-A358C60A060E}" dt="2022-12-12T11:13:44.712" v="262" actId="1076"/>
        <pc:sldMkLst>
          <pc:docMk/>
          <pc:sldMk cId="410237141" sldId="258"/>
        </pc:sldMkLst>
        <pc:spChg chg="mod">
          <ac:chgData name="Dephane Eva Da Luz Gomes Cabral" userId="S::1221636@isep.ipp.pt::a6e6751a-4655-4812-ae5e-14a60bf04da4" providerId="AD" clId="Web-{DA764F9E-5AA5-B441-DDAB-A358C60A060E}" dt="2022-12-12T11:13:44.712" v="262" actId="1076"/>
          <ac:spMkLst>
            <pc:docMk/>
            <pc:sldMk cId="410237141" sldId="258"/>
            <ac:spMk id="2" creationId="{474D5FDF-1158-4262-A25E-75B60028A78D}"/>
          </ac:spMkLst>
        </pc:spChg>
      </pc:sldChg>
      <pc:sldChg chg="modSp ord">
        <pc:chgData name="Dephane Eva Da Luz Gomes Cabral" userId="S::1221636@isep.ipp.pt::a6e6751a-4655-4812-ae5e-14a60bf04da4" providerId="AD" clId="Web-{DA764F9E-5AA5-B441-DDAB-A358C60A060E}" dt="2022-12-12T11:13:02.849" v="258" actId="1076"/>
        <pc:sldMkLst>
          <pc:docMk/>
          <pc:sldMk cId="1889157507" sldId="259"/>
        </pc:sldMkLst>
        <pc:spChg chg="mod">
          <ac:chgData name="Dephane Eva Da Luz Gomes Cabral" userId="S::1221636@isep.ipp.pt::a6e6751a-4655-4812-ae5e-14a60bf04da4" providerId="AD" clId="Web-{DA764F9E-5AA5-B441-DDAB-A358C60A060E}" dt="2022-12-12T11:13:02.849" v="258" actId="1076"/>
          <ac:spMkLst>
            <pc:docMk/>
            <pc:sldMk cId="1889157507" sldId="259"/>
            <ac:spMk id="2" creationId="{04D251D6-8924-F2B8-501C-7C1E2934D80A}"/>
          </ac:spMkLst>
        </pc:spChg>
      </pc:sldChg>
      <pc:sldChg chg="modSp">
        <pc:chgData name="Dephane Eva Da Luz Gomes Cabral" userId="S::1221636@isep.ipp.pt::a6e6751a-4655-4812-ae5e-14a60bf04da4" providerId="AD" clId="Web-{DA764F9E-5AA5-B441-DDAB-A358C60A060E}" dt="2022-12-12T11:12:03.704" v="256" actId="20577"/>
        <pc:sldMkLst>
          <pc:docMk/>
          <pc:sldMk cId="4040870941" sldId="261"/>
        </pc:sldMkLst>
        <pc:spChg chg="mod">
          <ac:chgData name="Dephane Eva Da Luz Gomes Cabral" userId="S::1221636@isep.ipp.pt::a6e6751a-4655-4812-ae5e-14a60bf04da4" providerId="AD" clId="Web-{DA764F9E-5AA5-B441-DDAB-A358C60A060E}" dt="2022-12-12T11:12:03.704" v="256" actId="20577"/>
          <ac:spMkLst>
            <pc:docMk/>
            <pc:sldMk cId="4040870941" sldId="261"/>
            <ac:spMk id="2" creationId="{C78E5A44-99D3-7738-7246-12BFDDADB82D}"/>
          </ac:spMkLst>
        </pc:spChg>
        <pc:spChg chg="mod">
          <ac:chgData name="Dephane Eva Da Luz Gomes Cabral" userId="S::1221636@isep.ipp.pt::a6e6751a-4655-4812-ae5e-14a60bf04da4" providerId="AD" clId="Web-{DA764F9E-5AA5-B441-DDAB-A358C60A060E}" dt="2022-12-12T11:10:16.696" v="240" actId="20577"/>
          <ac:spMkLst>
            <pc:docMk/>
            <pc:sldMk cId="4040870941" sldId="261"/>
            <ac:spMk id="3" creationId="{4FF1E1F2-4CE3-4832-32EC-5F0BB3A4CDAF}"/>
          </ac:spMkLst>
        </pc:spChg>
      </pc:sldChg>
      <pc:sldChg chg="addSp delSp modSp mod setBg setClrOvrMap">
        <pc:chgData name="Dephane Eva Da Luz Gomes Cabral" userId="S::1221636@isep.ipp.pt::a6e6751a-4655-4812-ae5e-14a60bf04da4" providerId="AD" clId="Web-{DA764F9E-5AA5-B441-DDAB-A358C60A060E}" dt="2022-12-12T11:12:15.549" v="257" actId="20577"/>
        <pc:sldMkLst>
          <pc:docMk/>
          <pc:sldMk cId="1112555305" sldId="263"/>
        </pc:sldMkLst>
        <pc:spChg chg="mod">
          <ac:chgData name="Dephane Eva Da Luz Gomes Cabral" userId="S::1221636@isep.ipp.pt::a6e6751a-4655-4812-ae5e-14a60bf04da4" providerId="AD" clId="Web-{DA764F9E-5AA5-B441-DDAB-A358C60A060E}" dt="2022-12-12T11:12:15.549" v="257" actId="20577"/>
          <ac:spMkLst>
            <pc:docMk/>
            <pc:sldMk cId="1112555305" sldId="263"/>
            <ac:spMk id="3" creationId="{BB3B1306-3152-0F13-D231-7B2B58781891}"/>
          </ac:spMkLst>
        </pc:spChg>
        <pc:spChg chg="add del">
          <ac:chgData name="Dephane Eva Da Luz Gomes Cabral" userId="S::1221636@isep.ipp.pt::a6e6751a-4655-4812-ae5e-14a60bf04da4" providerId="AD" clId="Web-{DA764F9E-5AA5-B441-DDAB-A358C60A060E}" dt="2022-12-12T11:06:54.602" v="220"/>
          <ac:spMkLst>
            <pc:docMk/>
            <pc:sldMk cId="1112555305" sldId="263"/>
            <ac:spMk id="8" creationId="{C44B17FE-2E14-47B6-B5A8-4363DE76952D}"/>
          </ac:spMkLst>
        </pc:spChg>
        <pc:spChg chg="add del">
          <ac:chgData name="Dephane Eva Da Luz Gomes Cabral" userId="S::1221636@isep.ipp.pt::a6e6751a-4655-4812-ae5e-14a60bf04da4" providerId="AD" clId="Web-{DA764F9E-5AA5-B441-DDAB-A358C60A060E}" dt="2022-12-12T11:06:54.602" v="220"/>
          <ac:spMkLst>
            <pc:docMk/>
            <pc:sldMk cId="1112555305" sldId="263"/>
            <ac:spMk id="10" creationId="{14E53280-E6EB-47D2-B0BB-78B772DC4B90}"/>
          </ac:spMkLst>
        </pc:spChg>
        <pc:spChg chg="add del">
          <ac:chgData name="Dephane Eva Da Luz Gomes Cabral" userId="S::1221636@isep.ipp.pt::a6e6751a-4655-4812-ae5e-14a60bf04da4" providerId="AD" clId="Web-{DA764F9E-5AA5-B441-DDAB-A358C60A060E}" dt="2022-12-12T11:06:54.602" v="220"/>
          <ac:spMkLst>
            <pc:docMk/>
            <pc:sldMk cId="1112555305" sldId="263"/>
            <ac:spMk id="12" creationId="{E44C4738-31FA-4AA4-9D3A-9B0F0B1F5FBC}"/>
          </ac:spMkLst>
        </pc:spChg>
        <pc:spChg chg="add del">
          <ac:chgData name="Dephane Eva Da Luz Gomes Cabral" userId="S::1221636@isep.ipp.pt::a6e6751a-4655-4812-ae5e-14a60bf04da4" providerId="AD" clId="Web-{DA764F9E-5AA5-B441-DDAB-A358C60A060E}" dt="2022-12-12T11:06:54.602" v="220"/>
          <ac:spMkLst>
            <pc:docMk/>
            <pc:sldMk cId="1112555305" sldId="263"/>
            <ac:spMk id="14" creationId="{809F3F69-CB9E-4C14-8F9B-7565980C8770}"/>
          </ac:spMkLst>
        </pc:spChg>
        <pc:spChg chg="add del">
          <ac:chgData name="Dephane Eva Da Luz Gomes Cabral" userId="S::1221636@isep.ipp.pt::a6e6751a-4655-4812-ae5e-14a60bf04da4" providerId="AD" clId="Web-{DA764F9E-5AA5-B441-DDAB-A358C60A060E}" dt="2022-12-12T11:06:46.618" v="218"/>
          <ac:spMkLst>
            <pc:docMk/>
            <pc:sldMk cId="1112555305" sldId="263"/>
            <ac:spMk id="17" creationId="{C62D59CF-0661-4DA4-9108-37ED0AF3544D}"/>
          </ac:spMkLst>
        </pc:spChg>
        <pc:spChg chg="add del">
          <ac:chgData name="Dephane Eva Da Luz Gomes Cabral" userId="S::1221636@isep.ipp.pt::a6e6751a-4655-4812-ae5e-14a60bf04da4" providerId="AD" clId="Web-{DA764F9E-5AA5-B441-DDAB-A358C60A060E}" dt="2022-12-12T11:06:22.647" v="216"/>
          <ac:spMkLst>
            <pc:docMk/>
            <pc:sldMk cId="1112555305" sldId="263"/>
            <ac:spMk id="19" creationId="{5EB8E3BF-F464-4900-8994-851061A9AD60}"/>
          </ac:spMkLst>
        </pc:spChg>
        <pc:spChg chg="add del">
          <ac:chgData name="Dephane Eva Da Luz Gomes Cabral" userId="S::1221636@isep.ipp.pt::a6e6751a-4655-4812-ae5e-14a60bf04da4" providerId="AD" clId="Web-{DA764F9E-5AA5-B441-DDAB-A358C60A060E}" dt="2022-12-12T11:06:54.602" v="220"/>
          <ac:spMkLst>
            <pc:docMk/>
            <pc:sldMk cId="1112555305" sldId="263"/>
            <ac:spMk id="26" creationId="{75992D15-28AF-4556-BC89-A7F67910E69F}"/>
          </ac:spMkLst>
        </pc:spChg>
        <pc:spChg chg="add del">
          <ac:chgData name="Dephane Eva Da Luz Gomes Cabral" userId="S::1221636@isep.ipp.pt::a6e6751a-4655-4812-ae5e-14a60bf04da4" providerId="AD" clId="Web-{DA764F9E-5AA5-B441-DDAB-A358C60A060E}" dt="2022-12-12T11:06:54.602" v="220"/>
          <ac:spMkLst>
            <pc:docMk/>
            <pc:sldMk cId="1112555305" sldId="263"/>
            <ac:spMk id="28" creationId="{187CCEC0-145B-4141-B732-88009F63F7B1}"/>
          </ac:spMkLst>
        </pc:spChg>
        <pc:picChg chg="add mod ord">
          <ac:chgData name="Dephane Eva Da Luz Gomes Cabral" userId="S::1221636@isep.ipp.pt::a6e6751a-4655-4812-ae5e-14a60bf04da4" providerId="AD" clId="Web-{DA764F9E-5AA5-B441-DDAB-A358C60A060E}" dt="2022-12-12T11:07:02.212" v="222" actId="14100"/>
          <ac:picMkLst>
            <pc:docMk/>
            <pc:sldMk cId="1112555305" sldId="263"/>
            <ac:picMk id="4" creationId="{E0E039CB-3AEA-F82A-DF39-19680A426857}"/>
          </ac:picMkLst>
        </pc:picChg>
        <pc:picChg chg="add del">
          <ac:chgData name="Dephane Eva Da Luz Gomes Cabral" userId="S::1221636@isep.ipp.pt::a6e6751a-4655-4812-ae5e-14a60bf04da4" providerId="AD" clId="Web-{DA764F9E-5AA5-B441-DDAB-A358C60A060E}" dt="2022-12-12T11:06:46.618" v="218"/>
          <ac:picMkLst>
            <pc:docMk/>
            <pc:sldMk cId="1112555305" sldId="263"/>
            <ac:picMk id="16" creationId="{474C425D-4511-4FBA-9D17-44D9FDD45040}"/>
          </ac:picMkLst>
        </pc:picChg>
        <pc:picChg chg="add del">
          <ac:chgData name="Dephane Eva Da Luz Gomes Cabral" userId="S::1221636@isep.ipp.pt::a6e6751a-4655-4812-ae5e-14a60bf04da4" providerId="AD" clId="Web-{DA764F9E-5AA5-B441-DDAB-A358C60A060E}" dt="2022-12-12T11:06:54.602" v="220"/>
          <ac:picMkLst>
            <pc:docMk/>
            <pc:sldMk cId="1112555305" sldId="263"/>
            <ac:picMk id="27" creationId="{9D87824D-0C70-41B3-97E0-830727C65BDF}"/>
          </ac:picMkLst>
        </pc:picChg>
        <pc:cxnChg chg="add del">
          <ac:chgData name="Dephane Eva Da Luz Gomes Cabral" userId="S::1221636@isep.ipp.pt::a6e6751a-4655-4812-ae5e-14a60bf04da4" providerId="AD" clId="Web-{DA764F9E-5AA5-B441-DDAB-A358C60A060E}" dt="2022-12-12T11:06:22.647" v="216"/>
          <ac:cxnSpMkLst>
            <pc:docMk/>
            <pc:sldMk cId="1112555305" sldId="263"/>
            <ac:cxnSpMk id="21" creationId="{8E0602D6-3A81-42F8-AE67-1BAAFC967CB0}"/>
          </ac:cxnSpMkLst>
        </pc:cxnChg>
        <pc:cxnChg chg="add del">
          <ac:chgData name="Dephane Eva Da Luz Gomes Cabral" userId="S::1221636@isep.ipp.pt::a6e6751a-4655-4812-ae5e-14a60bf04da4" providerId="AD" clId="Web-{DA764F9E-5AA5-B441-DDAB-A358C60A060E}" dt="2022-12-12T11:06:46.618" v="218"/>
          <ac:cxnSpMkLst>
            <pc:docMk/>
            <pc:sldMk cId="1112555305" sldId="263"/>
            <ac:cxnSpMk id="23" creationId="{EDB90FA1-A5EF-4362-B300-E55B1B14B660}"/>
          </ac:cxnSpMkLst>
        </pc:cxnChg>
        <pc:cxnChg chg="add del">
          <ac:chgData name="Dephane Eva Da Luz Gomes Cabral" userId="S::1221636@isep.ipp.pt::a6e6751a-4655-4812-ae5e-14a60bf04da4" providerId="AD" clId="Web-{DA764F9E-5AA5-B441-DDAB-A358C60A060E}" dt="2022-12-12T11:06:54.602" v="220"/>
          <ac:cxnSpMkLst>
            <pc:docMk/>
            <pc:sldMk cId="1112555305" sldId="263"/>
            <ac:cxnSpMk id="25" creationId="{E370EA99-3255-45B2-A6FB-899DBE4116E7}"/>
          </ac:cxnSpMkLst>
        </pc:cxnChg>
      </pc:sldChg>
    </pc:docChg>
  </pc:docChgLst>
  <pc:docChgLst>
    <pc:chgData name="João Alexandre Dias Pinto" userId="S::1221694@isep.ipp.pt::bfea5c57-393c-463f-b2cb-6f73bea71609" providerId="AD" clId="Web-{F863311D-6413-4B3F-B6BE-A5513AB08E67}"/>
    <pc:docChg chg="modSld">
      <pc:chgData name="João Alexandre Dias Pinto" userId="S::1221694@isep.ipp.pt::bfea5c57-393c-463f-b2cb-6f73bea71609" providerId="AD" clId="Web-{F863311D-6413-4B3F-B6BE-A5513AB08E67}" dt="2022-12-13T10:02:30.880" v="30"/>
      <pc:docMkLst>
        <pc:docMk/>
      </pc:docMkLst>
      <pc:sldChg chg="addSp delSp modSp">
        <pc:chgData name="João Alexandre Dias Pinto" userId="S::1221694@isep.ipp.pt::bfea5c57-393c-463f-b2cb-6f73bea71609" providerId="AD" clId="Web-{F863311D-6413-4B3F-B6BE-A5513AB08E67}" dt="2022-12-13T10:02:30.880" v="30"/>
        <pc:sldMkLst>
          <pc:docMk/>
          <pc:sldMk cId="1889157507" sldId="259"/>
        </pc:sldMkLst>
        <pc:spChg chg="del">
          <ac:chgData name="João Alexandre Dias Pinto" userId="S::1221694@isep.ipp.pt::bfea5c57-393c-463f-b2cb-6f73bea71609" providerId="AD" clId="Web-{F863311D-6413-4B3F-B6BE-A5513AB08E67}" dt="2022-12-13T09:57:40.088" v="0"/>
          <ac:spMkLst>
            <pc:docMk/>
            <pc:sldMk cId="1889157507" sldId="259"/>
            <ac:spMk id="3" creationId="{2DA1CA6D-251D-6F49-0C0A-59C4FCDEFB6E}"/>
          </ac:spMkLst>
        </pc:spChg>
        <pc:spChg chg="add del mod">
          <ac:chgData name="João Alexandre Dias Pinto" userId="S::1221694@isep.ipp.pt::bfea5c57-393c-463f-b2cb-6f73bea71609" providerId="AD" clId="Web-{F863311D-6413-4B3F-B6BE-A5513AB08E67}" dt="2022-12-13T10:02:30.880" v="30"/>
          <ac:spMkLst>
            <pc:docMk/>
            <pc:sldMk cId="1889157507" sldId="259"/>
            <ac:spMk id="6" creationId="{B6F19A7D-3CD2-13E4-0670-0A675228A862}"/>
          </ac:spMkLst>
        </pc:spChg>
        <pc:picChg chg="add del mod ord">
          <ac:chgData name="João Alexandre Dias Pinto" userId="S::1221694@isep.ipp.pt::bfea5c57-393c-463f-b2cb-6f73bea71609" providerId="AD" clId="Web-{F863311D-6413-4B3F-B6BE-A5513AB08E67}" dt="2022-12-13T09:59:08.122" v="11"/>
          <ac:picMkLst>
            <pc:docMk/>
            <pc:sldMk cId="1889157507" sldId="259"/>
            <ac:picMk id="4" creationId="{AA0202F3-6243-E53F-0140-BD81D016DF41}"/>
          </ac:picMkLst>
        </pc:picChg>
        <pc:picChg chg="add del mod ord">
          <ac:chgData name="João Alexandre Dias Pinto" userId="S::1221694@isep.ipp.pt::bfea5c57-393c-463f-b2cb-6f73bea71609" providerId="AD" clId="Web-{F863311D-6413-4B3F-B6BE-A5513AB08E67}" dt="2022-12-13T10:02:22.176" v="29"/>
          <ac:picMkLst>
            <pc:docMk/>
            <pc:sldMk cId="1889157507" sldId="259"/>
            <ac:picMk id="7" creationId="{807A796C-704A-FC35-3119-E63B6D6A0153}"/>
          </ac:picMkLst>
        </pc:picChg>
        <pc:picChg chg="add mod ord">
          <ac:chgData name="João Alexandre Dias Pinto" userId="S::1221694@isep.ipp.pt::bfea5c57-393c-463f-b2cb-6f73bea71609" providerId="AD" clId="Web-{F863311D-6413-4B3F-B6BE-A5513AB08E67}" dt="2022-12-13T10:02:30.880" v="30"/>
          <ac:picMkLst>
            <pc:docMk/>
            <pc:sldMk cId="1889157507" sldId="259"/>
            <ac:picMk id="8" creationId="{2EB854B3-EEFD-BEFF-DFCA-15F5DA69DD0E}"/>
          </ac:picMkLst>
        </pc:picChg>
      </pc:sldChg>
    </pc:docChg>
  </pc:docChgLst>
  <pc:docChgLst>
    <pc:chgData name="João Alexandre Dias Pinto" userId="S::1221694@isep.ipp.pt::bfea5c57-393c-463f-b2cb-6f73bea71609" providerId="AD" clId="Web-{97141003-F524-4673-B20A-A7AF8CC17F9A}"/>
    <pc:docChg chg="modSld">
      <pc:chgData name="João Alexandre Dias Pinto" userId="S::1221694@isep.ipp.pt::bfea5c57-393c-463f-b2cb-6f73bea71609" providerId="AD" clId="Web-{97141003-F524-4673-B20A-A7AF8CC17F9A}" dt="2022-12-13T07:51:22.931" v="96" actId="20577"/>
      <pc:docMkLst>
        <pc:docMk/>
      </pc:docMkLst>
      <pc:sldChg chg="addSp delSp modSp">
        <pc:chgData name="João Alexandre Dias Pinto" userId="S::1221694@isep.ipp.pt::bfea5c57-393c-463f-b2cb-6f73bea71609" providerId="AD" clId="Web-{97141003-F524-4673-B20A-A7AF8CC17F9A}" dt="2022-12-13T07:46:36.701" v="24" actId="1076"/>
        <pc:sldMkLst>
          <pc:docMk/>
          <pc:sldMk cId="1377962746" sldId="256"/>
        </pc:sldMkLst>
        <pc:picChg chg="del mod">
          <ac:chgData name="João Alexandre Dias Pinto" userId="S::1221694@isep.ipp.pt::bfea5c57-393c-463f-b2cb-6f73bea71609" providerId="AD" clId="Web-{97141003-F524-4673-B20A-A7AF8CC17F9A}" dt="2022-12-13T07:46:30.295" v="23"/>
          <ac:picMkLst>
            <pc:docMk/>
            <pc:sldMk cId="1377962746" sldId="256"/>
            <ac:picMk id="4" creationId="{537F0C3A-5DE6-EDCF-605A-885E33C0A2DE}"/>
          </ac:picMkLst>
        </pc:picChg>
        <pc:picChg chg="add mod modCrop">
          <ac:chgData name="João Alexandre Dias Pinto" userId="S::1221694@isep.ipp.pt::bfea5c57-393c-463f-b2cb-6f73bea71609" providerId="AD" clId="Web-{97141003-F524-4673-B20A-A7AF8CC17F9A}" dt="2022-12-13T07:46:36.701" v="24" actId="1076"/>
          <ac:picMkLst>
            <pc:docMk/>
            <pc:sldMk cId="1377962746" sldId="256"/>
            <ac:picMk id="5" creationId="{0697D9B4-3826-EBDA-8E9E-36745A4C58FE}"/>
          </ac:picMkLst>
        </pc:picChg>
      </pc:sldChg>
      <pc:sldChg chg="addSp delSp modSp mod setBg">
        <pc:chgData name="João Alexandre Dias Pinto" userId="S::1221694@isep.ipp.pt::bfea5c57-393c-463f-b2cb-6f73bea71609" providerId="AD" clId="Web-{97141003-F524-4673-B20A-A7AF8CC17F9A}" dt="2022-12-13T07:51:22.931" v="96" actId="20577"/>
        <pc:sldMkLst>
          <pc:docMk/>
          <pc:sldMk cId="410237141" sldId="258"/>
        </pc:sldMkLst>
        <pc:spChg chg="mod ord">
          <ac:chgData name="João Alexandre Dias Pinto" userId="S::1221694@isep.ipp.pt::bfea5c57-393c-463f-b2cb-6f73bea71609" providerId="AD" clId="Web-{97141003-F524-4673-B20A-A7AF8CC17F9A}" dt="2022-12-13T07:49:29.895" v="33"/>
          <ac:spMkLst>
            <pc:docMk/>
            <pc:sldMk cId="410237141" sldId="258"/>
            <ac:spMk id="2" creationId="{474D5FDF-1158-4262-A25E-75B60028A78D}"/>
          </ac:spMkLst>
        </pc:spChg>
        <pc:spChg chg="del">
          <ac:chgData name="João Alexandre Dias Pinto" userId="S::1221694@isep.ipp.pt::bfea5c57-393c-463f-b2cb-6f73bea71609" providerId="AD" clId="Web-{97141003-F524-4673-B20A-A7AF8CC17F9A}" dt="2022-12-13T07:48:02.064" v="25"/>
          <ac:spMkLst>
            <pc:docMk/>
            <pc:sldMk cId="410237141" sldId="258"/>
            <ac:spMk id="3" creationId="{E1510E71-3316-FA07-2082-B018A38176B8}"/>
          </ac:spMkLst>
        </pc:spChg>
        <pc:spChg chg="add del mod">
          <ac:chgData name="João Alexandre Dias Pinto" userId="S::1221694@isep.ipp.pt::bfea5c57-393c-463f-b2cb-6f73bea71609" providerId="AD" clId="Web-{97141003-F524-4673-B20A-A7AF8CC17F9A}" dt="2022-12-13T07:49:38.724" v="34"/>
          <ac:spMkLst>
            <pc:docMk/>
            <pc:sldMk cId="410237141" sldId="258"/>
            <ac:spMk id="5" creationId="{6CDACCD4-3030-742C-8335-0AE54B7A2CB0}"/>
          </ac:spMkLst>
        </pc:spChg>
        <pc:spChg chg="add del">
          <ac:chgData name="João Alexandre Dias Pinto" userId="S::1221694@isep.ipp.pt::bfea5c57-393c-463f-b2cb-6f73bea71609" providerId="AD" clId="Web-{97141003-F524-4673-B20A-A7AF8CC17F9A}" dt="2022-12-13T07:48:41.784" v="30"/>
          <ac:spMkLst>
            <pc:docMk/>
            <pc:sldMk cId="410237141" sldId="258"/>
            <ac:spMk id="9" creationId="{E8B7E6A0-47CD-7D20-DB3A-23853B6B4A9E}"/>
          </ac:spMkLst>
        </pc:spChg>
        <pc:spChg chg="add del">
          <ac:chgData name="João Alexandre Dias Pinto" userId="S::1221694@isep.ipp.pt::bfea5c57-393c-463f-b2cb-6f73bea71609" providerId="AD" clId="Web-{97141003-F524-4673-B20A-A7AF8CC17F9A}" dt="2022-12-13T07:48:41.784" v="30"/>
          <ac:spMkLst>
            <pc:docMk/>
            <pc:sldMk cId="410237141" sldId="258"/>
            <ac:spMk id="12" creationId="{9F199BD9-9CC4-4B0F-9620-74BCAFC9F731}"/>
          </ac:spMkLst>
        </pc:spChg>
        <pc:spChg chg="add">
          <ac:chgData name="João Alexandre Dias Pinto" userId="S::1221694@isep.ipp.pt::bfea5c57-393c-463f-b2cb-6f73bea71609" providerId="AD" clId="Web-{97141003-F524-4673-B20A-A7AF8CC17F9A}" dt="2022-12-13T07:49:29.895" v="33"/>
          <ac:spMkLst>
            <pc:docMk/>
            <pc:sldMk cId="410237141" sldId="258"/>
            <ac:spMk id="16" creationId="{8881F853-6081-4216-9876-4D863309A03F}"/>
          </ac:spMkLst>
        </pc:spChg>
        <pc:spChg chg="add del">
          <ac:chgData name="João Alexandre Dias Pinto" userId="S::1221694@isep.ipp.pt::bfea5c57-393c-463f-b2cb-6f73bea71609" providerId="AD" clId="Web-{97141003-F524-4673-B20A-A7AF8CC17F9A}" dt="2022-12-13T07:49:29.848" v="32"/>
          <ac:spMkLst>
            <pc:docMk/>
            <pc:sldMk cId="410237141" sldId="258"/>
            <ac:spMk id="24" creationId="{D74C1EA8-7407-61C2-57CB-EA8201C7568C}"/>
          </ac:spMkLst>
        </pc:spChg>
        <pc:spChg chg="add">
          <ac:chgData name="João Alexandre Dias Pinto" userId="S::1221694@isep.ipp.pt::bfea5c57-393c-463f-b2cb-6f73bea71609" providerId="AD" clId="Web-{97141003-F524-4673-B20A-A7AF8CC17F9A}" dt="2022-12-13T07:49:29.895" v="33"/>
          <ac:spMkLst>
            <pc:docMk/>
            <pc:sldMk cId="410237141" sldId="258"/>
            <ac:spMk id="26" creationId="{2024F6EB-04DC-4C6D-8485-FCD53A4A95AD}"/>
          </ac:spMkLst>
        </pc:spChg>
        <pc:spChg chg="add mod">
          <ac:chgData name="João Alexandre Dias Pinto" userId="S::1221694@isep.ipp.pt::bfea5c57-393c-463f-b2cb-6f73bea71609" providerId="AD" clId="Web-{97141003-F524-4673-B20A-A7AF8CC17F9A}" dt="2022-12-13T07:51:22.931" v="96" actId="20577"/>
          <ac:spMkLst>
            <pc:docMk/>
            <pc:sldMk cId="410237141" sldId="258"/>
            <ac:spMk id="28" creationId="{5ADC7F36-0D48-20E4-F720-1BBC2083A25C}"/>
          </ac:spMkLst>
        </pc:spChg>
        <pc:grpChg chg="add del">
          <ac:chgData name="João Alexandre Dias Pinto" userId="S::1221694@isep.ipp.pt::bfea5c57-393c-463f-b2cb-6f73bea71609" providerId="AD" clId="Web-{97141003-F524-4673-B20A-A7AF8CC17F9A}" dt="2022-12-13T07:48:41.784" v="30"/>
          <ac:grpSpMkLst>
            <pc:docMk/>
            <pc:sldMk cId="410237141" sldId="258"/>
            <ac:grpSpMk id="14" creationId="{5F79AD72-D7F9-447F-8319-0CD06D3937FE}"/>
          </ac:grpSpMkLst>
        </pc:grpChg>
        <pc:picChg chg="add mod ord">
          <ac:chgData name="João Alexandre Dias Pinto" userId="S::1221694@isep.ipp.pt::bfea5c57-393c-463f-b2cb-6f73bea71609" providerId="AD" clId="Web-{97141003-F524-4673-B20A-A7AF8CC17F9A}" dt="2022-12-13T07:49:29.895" v="33"/>
          <ac:picMkLst>
            <pc:docMk/>
            <pc:sldMk cId="410237141" sldId="258"/>
            <ac:picMk id="4" creationId="{60C41349-5EB0-51CD-5276-345F962434F3}"/>
          </ac:picMkLst>
        </pc:picChg>
        <pc:picChg chg="add del">
          <ac:chgData name="João Alexandre Dias Pinto" userId="S::1221694@isep.ipp.pt::bfea5c57-393c-463f-b2cb-6f73bea71609" providerId="AD" clId="Web-{97141003-F524-4673-B20A-A7AF8CC17F9A}" dt="2022-12-13T07:49:29.848" v="32"/>
          <ac:picMkLst>
            <pc:docMk/>
            <pc:sldMk cId="410237141" sldId="258"/>
            <ac:picMk id="22" creationId="{292E7AF0-A589-43B3-A1DE-8807EC76976B}"/>
          </ac:picMkLst>
        </pc:picChg>
        <pc:picChg chg="add">
          <ac:chgData name="João Alexandre Dias Pinto" userId="S::1221694@isep.ipp.pt::bfea5c57-393c-463f-b2cb-6f73bea71609" providerId="AD" clId="Web-{97141003-F524-4673-B20A-A7AF8CC17F9A}" dt="2022-12-13T07:49:29.895" v="33"/>
          <ac:picMkLst>
            <pc:docMk/>
            <pc:sldMk cId="410237141" sldId="258"/>
            <ac:picMk id="27" creationId="{7A795FBE-101B-4063-A5FC-8C0624B3534B}"/>
          </ac:picMkLst>
        </pc:picChg>
        <pc:cxnChg chg="add">
          <ac:chgData name="João Alexandre Dias Pinto" userId="S::1221694@isep.ipp.pt::bfea5c57-393c-463f-b2cb-6f73bea71609" providerId="AD" clId="Web-{97141003-F524-4673-B20A-A7AF8CC17F9A}" dt="2022-12-13T07:49:29.895" v="33"/>
          <ac:cxnSpMkLst>
            <pc:docMk/>
            <pc:sldMk cId="410237141" sldId="258"/>
            <ac:cxnSpMk id="18" creationId="{68EF61C2-EE68-43FF-A497-F2E60EA5320A}"/>
          </ac:cxnSpMkLst>
        </pc:cxnChg>
        <pc:cxnChg chg="add del">
          <ac:chgData name="João Alexandre Dias Pinto" userId="S::1221694@isep.ipp.pt::bfea5c57-393c-463f-b2cb-6f73bea71609" providerId="AD" clId="Web-{97141003-F524-4673-B20A-A7AF8CC17F9A}" dt="2022-12-13T07:48:41.784" v="30"/>
          <ac:cxnSpMkLst>
            <pc:docMk/>
            <pc:sldMk cId="410237141" sldId="258"/>
            <ac:cxnSpMk id="20" creationId="{10747161-D3DE-4C9A-B2B1-642EF728570F}"/>
          </ac:cxnSpMkLst>
        </pc:cxnChg>
        <pc:cxnChg chg="add del">
          <ac:chgData name="João Alexandre Dias Pinto" userId="S::1221694@isep.ipp.pt::bfea5c57-393c-463f-b2cb-6f73bea71609" providerId="AD" clId="Web-{97141003-F524-4673-B20A-A7AF8CC17F9A}" dt="2022-12-13T07:49:29.848" v="32"/>
          <ac:cxnSpMkLst>
            <pc:docMk/>
            <pc:sldMk cId="410237141" sldId="258"/>
            <ac:cxnSpMk id="23" creationId="{29BCDD02-D5E3-4D30-8587-66036C8910BF}"/>
          </ac:cxnSpMkLst>
        </pc:cxnChg>
      </pc:sldChg>
    </pc:docChg>
  </pc:docChgLst>
  <pc:docChgLst>
    <pc:chgData name="Dephane Eva Da Luz Gomes Cabral" userId="S::1221636@isep.ipp.pt::a6e6751a-4655-4812-ae5e-14a60bf04da4" providerId="AD" clId="Web-{98FA2E68-600A-4A47-A21E-DDE7CB82CE78}"/>
    <pc:docChg chg="modSld addMainMaster delMainMaster">
      <pc:chgData name="Dephane Eva Da Luz Gomes Cabral" userId="S::1221636@isep.ipp.pt::a6e6751a-4655-4812-ae5e-14a60bf04da4" providerId="AD" clId="Web-{98FA2E68-600A-4A47-A21E-DDE7CB82CE78}" dt="2022-12-12T09:20:51.219" v="7"/>
      <pc:docMkLst>
        <pc:docMk/>
      </pc:docMkLst>
      <pc:sldChg chg="addSp modSp mod setBg modClrScheme chgLayout">
        <pc:chgData name="Dephane Eva Da Luz Gomes Cabral" userId="S::1221636@isep.ipp.pt::a6e6751a-4655-4812-ae5e-14a60bf04da4" providerId="AD" clId="Web-{98FA2E68-600A-4A47-A21E-DDE7CB82CE78}" dt="2022-12-12T08:43:56.665" v="3"/>
        <pc:sldMkLst>
          <pc:docMk/>
          <pc:sldMk cId="1377962746" sldId="256"/>
        </pc:sldMkLst>
        <pc:spChg chg="mod ord">
          <ac:chgData name="Dephane Eva Da Luz Gomes Cabral" userId="S::1221636@isep.ipp.pt::a6e6751a-4655-4812-ae5e-14a60bf04da4" providerId="AD" clId="Web-{98FA2E68-600A-4A47-A21E-DDE7CB82CE78}" dt="2022-12-12T08:43:56.665" v="3"/>
          <ac:spMkLst>
            <pc:docMk/>
            <pc:sldMk cId="1377962746" sldId="256"/>
            <ac:spMk id="2" creationId="{384A7EF0-1688-080B-C3DA-11D0BAD05AED}"/>
          </ac:spMkLst>
        </pc:spChg>
        <pc:spChg chg="mod ord">
          <ac:chgData name="Dephane Eva Da Luz Gomes Cabral" userId="S::1221636@isep.ipp.pt::a6e6751a-4655-4812-ae5e-14a60bf04da4" providerId="AD" clId="Web-{98FA2E68-600A-4A47-A21E-DDE7CB82CE78}" dt="2022-12-12T08:43:56.665" v="3"/>
          <ac:spMkLst>
            <pc:docMk/>
            <pc:sldMk cId="1377962746" sldId="256"/>
            <ac:spMk id="3" creationId="{5AB5296F-04E6-B269-AF0B-526A0E8E26B6}"/>
          </ac:spMkLst>
        </pc:spChg>
        <pc:spChg chg="add">
          <ac:chgData name="Dephane Eva Da Luz Gomes Cabral" userId="S::1221636@isep.ipp.pt::a6e6751a-4655-4812-ae5e-14a60bf04da4" providerId="AD" clId="Web-{98FA2E68-600A-4A47-A21E-DDE7CB82CE78}" dt="2022-12-12T08:43:56.665" v="3"/>
          <ac:spMkLst>
            <pc:docMk/>
            <pc:sldMk cId="1377962746" sldId="256"/>
            <ac:spMk id="8" creationId="{B219AE65-9B94-44EA-BEF3-EF4BFA169C81}"/>
          </ac:spMkLst>
        </pc:spChg>
        <pc:spChg chg="add">
          <ac:chgData name="Dephane Eva Da Luz Gomes Cabral" userId="S::1221636@isep.ipp.pt::a6e6751a-4655-4812-ae5e-14a60bf04da4" providerId="AD" clId="Web-{98FA2E68-600A-4A47-A21E-DDE7CB82CE78}" dt="2022-12-12T08:43:56.665" v="3"/>
          <ac:spMkLst>
            <pc:docMk/>
            <pc:sldMk cId="1377962746" sldId="256"/>
            <ac:spMk id="10" creationId="{F0C81A57-9CD5-461B-8FFE-4A8CB6CFBE01}"/>
          </ac:spMkLst>
        </pc:spChg>
        <pc:grpChg chg="add">
          <ac:chgData name="Dephane Eva Da Luz Gomes Cabral" userId="S::1221636@isep.ipp.pt::a6e6751a-4655-4812-ae5e-14a60bf04da4" providerId="AD" clId="Web-{98FA2E68-600A-4A47-A21E-DDE7CB82CE78}" dt="2022-12-12T08:43:56.665" v="3"/>
          <ac:grpSpMkLst>
            <pc:docMk/>
            <pc:sldMk cId="1377962746" sldId="256"/>
            <ac:grpSpMk id="12" creationId="{3086C462-37F4-494D-8292-CCB95221CC1A}"/>
          </ac:grpSpMkLst>
        </pc:grpChg>
        <pc:cxnChg chg="add">
          <ac:chgData name="Dephane Eva Da Luz Gomes Cabral" userId="S::1221636@isep.ipp.pt::a6e6751a-4655-4812-ae5e-14a60bf04da4" providerId="AD" clId="Web-{98FA2E68-600A-4A47-A21E-DDE7CB82CE78}" dt="2022-12-12T08:43:56.665" v="3"/>
          <ac:cxnSpMkLst>
            <pc:docMk/>
            <pc:sldMk cId="1377962746" sldId="256"/>
            <ac:cxnSpMk id="16" creationId="{AD23B2CD-009B-425A-9616-1E1AD1D5AB46}"/>
          </ac:cxnSpMkLst>
        </pc:cxnChg>
      </pc:sldChg>
      <pc:sldChg chg="addSp delSp modSp mod setBg modClrScheme setClrOvrMap chgLayout">
        <pc:chgData name="Dephane Eva Da Luz Gomes Cabral" userId="S::1221636@isep.ipp.pt::a6e6751a-4655-4812-ae5e-14a60bf04da4" providerId="AD" clId="Web-{98FA2E68-600A-4A47-A21E-DDE7CB82CE78}" dt="2022-12-12T09:20:51.219" v="7"/>
        <pc:sldMkLst>
          <pc:docMk/>
          <pc:sldMk cId="2675159877" sldId="257"/>
        </pc:sldMkLst>
        <pc:spChg chg="mod ord">
          <ac:chgData name="Dephane Eva Da Luz Gomes Cabral" userId="S::1221636@isep.ipp.pt::a6e6751a-4655-4812-ae5e-14a60bf04da4" providerId="AD" clId="Web-{98FA2E68-600A-4A47-A21E-DDE7CB82CE78}" dt="2022-12-12T09:20:51.219" v="7"/>
          <ac:spMkLst>
            <pc:docMk/>
            <pc:sldMk cId="2675159877" sldId="257"/>
            <ac:spMk id="2" creationId="{E3CFE20E-B5C9-76A9-7527-144F90300F2A}"/>
          </ac:spMkLst>
        </pc:spChg>
        <pc:spChg chg="mod ord">
          <ac:chgData name="Dephane Eva Da Luz Gomes Cabral" userId="S::1221636@isep.ipp.pt::a6e6751a-4655-4812-ae5e-14a60bf04da4" providerId="AD" clId="Web-{98FA2E68-600A-4A47-A21E-DDE7CB82CE78}" dt="2022-12-12T09:20:51.219" v="7"/>
          <ac:spMkLst>
            <pc:docMk/>
            <pc:sldMk cId="2675159877" sldId="257"/>
            <ac:spMk id="3" creationId="{F4AA5BE1-30BC-7D2F-45A1-8D8643B43433}"/>
          </ac:spMkLst>
        </pc:spChg>
        <pc:spChg chg="add del">
          <ac:chgData name="Dephane Eva Da Luz Gomes Cabral" userId="S::1221636@isep.ipp.pt::a6e6751a-4655-4812-ae5e-14a60bf04da4" providerId="AD" clId="Web-{98FA2E68-600A-4A47-A21E-DDE7CB82CE78}" dt="2022-12-12T09:20:51.219" v="7"/>
          <ac:spMkLst>
            <pc:docMk/>
            <pc:sldMk cId="2675159877" sldId="257"/>
            <ac:spMk id="8" creationId="{C314C310-850D-4491-AA52-C75BEA68B68C}"/>
          </ac:spMkLst>
        </pc:spChg>
        <pc:spChg chg="add del">
          <ac:chgData name="Dephane Eva Da Luz Gomes Cabral" userId="S::1221636@isep.ipp.pt::a6e6751a-4655-4812-ae5e-14a60bf04da4" providerId="AD" clId="Web-{98FA2E68-600A-4A47-A21E-DDE7CB82CE78}" dt="2022-12-12T08:44:30.355" v="5"/>
          <ac:spMkLst>
            <pc:docMk/>
            <pc:sldMk cId="2675159877" sldId="257"/>
            <ac:spMk id="9" creationId="{6E0488BA-180E-40D8-8350-4B179179556B}"/>
          </ac:spMkLst>
        </pc:spChg>
        <pc:spChg chg="add">
          <ac:chgData name="Dephane Eva Da Luz Gomes Cabral" userId="S::1221636@isep.ipp.pt::a6e6751a-4655-4812-ae5e-14a60bf04da4" providerId="AD" clId="Web-{98FA2E68-600A-4A47-A21E-DDE7CB82CE78}" dt="2022-12-12T09:20:51.219" v="7"/>
          <ac:spMkLst>
            <pc:docMk/>
            <pc:sldMk cId="2675159877" sldId="257"/>
            <ac:spMk id="19" creationId="{B219AE65-9B94-44EA-BEF3-EF4BFA169C81}"/>
          </ac:spMkLst>
        </pc:spChg>
        <pc:spChg chg="add">
          <ac:chgData name="Dephane Eva Da Luz Gomes Cabral" userId="S::1221636@isep.ipp.pt::a6e6751a-4655-4812-ae5e-14a60bf04da4" providerId="AD" clId="Web-{98FA2E68-600A-4A47-A21E-DDE7CB82CE78}" dt="2022-12-12T09:20:51.219" v="7"/>
          <ac:spMkLst>
            <pc:docMk/>
            <pc:sldMk cId="2675159877" sldId="257"/>
            <ac:spMk id="21" creationId="{F0C81A57-9CD5-461B-8FFE-4A8CB6CFBE01}"/>
          </ac:spMkLst>
        </pc:spChg>
        <pc:grpChg chg="add del">
          <ac:chgData name="Dephane Eva Da Luz Gomes Cabral" userId="S::1221636@isep.ipp.pt::a6e6751a-4655-4812-ae5e-14a60bf04da4" providerId="AD" clId="Web-{98FA2E68-600A-4A47-A21E-DDE7CB82CE78}" dt="2022-12-12T09:20:51.219" v="7"/>
          <ac:grpSpMkLst>
            <pc:docMk/>
            <pc:sldMk cId="2675159877" sldId="257"/>
            <ac:grpSpMk id="10" creationId="{D4EC3799-3F52-48CE-85CC-83AED368EB42}"/>
          </ac:grpSpMkLst>
        </pc:grpChg>
        <pc:grpChg chg="add">
          <ac:chgData name="Dephane Eva Da Luz Gomes Cabral" userId="S::1221636@isep.ipp.pt::a6e6751a-4655-4812-ae5e-14a60bf04da4" providerId="AD" clId="Web-{98FA2E68-600A-4A47-A21E-DDE7CB82CE78}" dt="2022-12-12T09:20:51.219" v="7"/>
          <ac:grpSpMkLst>
            <pc:docMk/>
            <pc:sldMk cId="2675159877" sldId="257"/>
            <ac:grpSpMk id="23" creationId="{3086C462-37F4-494D-8292-CCB95221CC1A}"/>
          </ac:grpSpMkLst>
        </pc:grpChg>
        <pc:picChg chg="add del">
          <ac:chgData name="Dephane Eva Da Luz Gomes Cabral" userId="S::1221636@isep.ipp.pt::a6e6751a-4655-4812-ae5e-14a60bf04da4" providerId="AD" clId="Web-{98FA2E68-600A-4A47-A21E-DDE7CB82CE78}" dt="2022-12-12T08:44:30.355" v="5"/>
          <ac:picMkLst>
            <pc:docMk/>
            <pc:sldMk cId="2675159877" sldId="257"/>
            <ac:picMk id="5" creationId="{294151C2-91D2-D275-B94F-CF7936C66B9C}"/>
          </ac:picMkLst>
        </pc:picChg>
        <pc:cxnChg chg="add del">
          <ac:chgData name="Dephane Eva Da Luz Gomes Cabral" userId="S::1221636@isep.ipp.pt::a6e6751a-4655-4812-ae5e-14a60bf04da4" providerId="AD" clId="Web-{98FA2E68-600A-4A47-A21E-DDE7CB82CE78}" dt="2022-12-12T09:20:51.219" v="7"/>
          <ac:cxnSpMkLst>
            <pc:docMk/>
            <pc:sldMk cId="2675159877" sldId="257"/>
            <ac:cxnSpMk id="14" creationId="{789E20C7-BB50-4317-93C7-90C8ED80B275}"/>
          </ac:cxnSpMkLst>
        </pc:cxnChg>
        <pc:cxnChg chg="add">
          <ac:chgData name="Dephane Eva Da Luz Gomes Cabral" userId="S::1221636@isep.ipp.pt::a6e6751a-4655-4812-ae5e-14a60bf04da4" providerId="AD" clId="Web-{98FA2E68-600A-4A47-A21E-DDE7CB82CE78}" dt="2022-12-12T09:20:51.219" v="7"/>
          <ac:cxnSpMkLst>
            <pc:docMk/>
            <pc:sldMk cId="2675159877" sldId="257"/>
            <ac:cxnSpMk id="27" creationId="{AD23B2CD-009B-425A-9616-1E1AD1D5AB46}"/>
          </ac:cxnSpMkLst>
        </pc:cxnChg>
      </pc:sldChg>
      <pc:sldChg chg="modSp mod modClrScheme chgLayout">
        <pc:chgData name="Dephane Eva Da Luz Gomes Cabral" userId="S::1221636@isep.ipp.pt::a6e6751a-4655-4812-ae5e-14a60bf04da4" providerId="AD" clId="Web-{98FA2E68-600A-4A47-A21E-DDE7CB82CE78}" dt="2022-12-12T08:43:45.118" v="2"/>
        <pc:sldMkLst>
          <pc:docMk/>
          <pc:sldMk cId="410237141" sldId="258"/>
        </pc:sldMkLst>
        <pc:spChg chg="mod ord">
          <ac:chgData name="Dephane Eva Da Luz Gomes Cabral" userId="S::1221636@isep.ipp.pt::a6e6751a-4655-4812-ae5e-14a60bf04da4" providerId="AD" clId="Web-{98FA2E68-600A-4A47-A21E-DDE7CB82CE78}" dt="2022-12-12T08:43:45.118" v="2"/>
          <ac:spMkLst>
            <pc:docMk/>
            <pc:sldMk cId="410237141" sldId="258"/>
            <ac:spMk id="2" creationId="{474D5FDF-1158-4262-A25E-75B60028A78D}"/>
          </ac:spMkLst>
        </pc:spChg>
        <pc:spChg chg="mod ord">
          <ac:chgData name="Dephane Eva Da Luz Gomes Cabral" userId="S::1221636@isep.ipp.pt::a6e6751a-4655-4812-ae5e-14a60bf04da4" providerId="AD" clId="Web-{98FA2E68-600A-4A47-A21E-DDE7CB82CE78}" dt="2022-12-12T08:43:45.118" v="2"/>
          <ac:spMkLst>
            <pc:docMk/>
            <pc:sldMk cId="410237141" sldId="258"/>
            <ac:spMk id="3" creationId="{E1510E71-3316-FA07-2082-B018A38176B8}"/>
          </ac:spMkLst>
        </pc:spChg>
      </pc:sldChg>
      <pc:sldChg chg="modSp mod modClrScheme chgLayout">
        <pc:chgData name="Dephane Eva Da Luz Gomes Cabral" userId="S::1221636@isep.ipp.pt::a6e6751a-4655-4812-ae5e-14a60bf04da4" providerId="AD" clId="Web-{98FA2E68-600A-4A47-A21E-DDE7CB82CE78}" dt="2022-12-12T08:43:45.118" v="2"/>
        <pc:sldMkLst>
          <pc:docMk/>
          <pc:sldMk cId="1889157507" sldId="259"/>
        </pc:sldMkLst>
        <pc:spChg chg="mod ord">
          <ac:chgData name="Dephane Eva Da Luz Gomes Cabral" userId="S::1221636@isep.ipp.pt::a6e6751a-4655-4812-ae5e-14a60bf04da4" providerId="AD" clId="Web-{98FA2E68-600A-4A47-A21E-DDE7CB82CE78}" dt="2022-12-12T08:43:45.118" v="2"/>
          <ac:spMkLst>
            <pc:docMk/>
            <pc:sldMk cId="1889157507" sldId="259"/>
            <ac:spMk id="2" creationId="{04D251D6-8924-F2B8-501C-7C1E2934D80A}"/>
          </ac:spMkLst>
        </pc:spChg>
        <pc:spChg chg="mod ord">
          <ac:chgData name="Dephane Eva Da Luz Gomes Cabral" userId="S::1221636@isep.ipp.pt::a6e6751a-4655-4812-ae5e-14a60bf04da4" providerId="AD" clId="Web-{98FA2E68-600A-4A47-A21E-DDE7CB82CE78}" dt="2022-12-12T08:43:45.118" v="2"/>
          <ac:spMkLst>
            <pc:docMk/>
            <pc:sldMk cId="1889157507" sldId="259"/>
            <ac:spMk id="3" creationId="{2DA1CA6D-251D-6F49-0C0A-59C4FCDEFB6E}"/>
          </ac:spMkLst>
        </pc:spChg>
      </pc:sldChg>
      <pc:sldChg chg="modSp mod modClrScheme chgLayout">
        <pc:chgData name="Dephane Eva Da Luz Gomes Cabral" userId="S::1221636@isep.ipp.pt::a6e6751a-4655-4812-ae5e-14a60bf04da4" providerId="AD" clId="Web-{98FA2E68-600A-4A47-A21E-DDE7CB82CE78}" dt="2022-12-12T08:43:45.118" v="2"/>
        <pc:sldMkLst>
          <pc:docMk/>
          <pc:sldMk cId="4040870941" sldId="261"/>
        </pc:sldMkLst>
        <pc:spChg chg="mod ord">
          <ac:chgData name="Dephane Eva Da Luz Gomes Cabral" userId="S::1221636@isep.ipp.pt::a6e6751a-4655-4812-ae5e-14a60bf04da4" providerId="AD" clId="Web-{98FA2E68-600A-4A47-A21E-DDE7CB82CE78}" dt="2022-12-12T08:43:45.118" v="2"/>
          <ac:spMkLst>
            <pc:docMk/>
            <pc:sldMk cId="4040870941" sldId="261"/>
            <ac:spMk id="2" creationId="{C78E5A44-99D3-7738-7246-12BFDDADB82D}"/>
          </ac:spMkLst>
        </pc:spChg>
        <pc:spChg chg="mod ord">
          <ac:chgData name="Dephane Eva Da Luz Gomes Cabral" userId="S::1221636@isep.ipp.pt::a6e6751a-4655-4812-ae5e-14a60bf04da4" providerId="AD" clId="Web-{98FA2E68-600A-4A47-A21E-DDE7CB82CE78}" dt="2022-12-12T08:43:45.118" v="2"/>
          <ac:spMkLst>
            <pc:docMk/>
            <pc:sldMk cId="4040870941" sldId="261"/>
            <ac:spMk id="3" creationId="{4FF1E1F2-4CE3-4832-32EC-5F0BB3A4CDAF}"/>
          </ac:spMkLst>
        </pc:spChg>
      </pc:sldChg>
      <pc:sldChg chg="modSp mod modClrScheme chgLayout">
        <pc:chgData name="Dephane Eva Da Luz Gomes Cabral" userId="S::1221636@isep.ipp.pt::a6e6751a-4655-4812-ae5e-14a60bf04da4" providerId="AD" clId="Web-{98FA2E68-600A-4A47-A21E-DDE7CB82CE78}" dt="2022-12-12T08:43:45.118" v="2"/>
        <pc:sldMkLst>
          <pc:docMk/>
          <pc:sldMk cId="1112555305" sldId="263"/>
        </pc:sldMkLst>
        <pc:spChg chg="mod ord">
          <ac:chgData name="Dephane Eva Da Luz Gomes Cabral" userId="S::1221636@isep.ipp.pt::a6e6751a-4655-4812-ae5e-14a60bf04da4" providerId="AD" clId="Web-{98FA2E68-600A-4A47-A21E-DDE7CB82CE78}" dt="2022-12-12T08:43:45.118" v="2"/>
          <ac:spMkLst>
            <pc:docMk/>
            <pc:sldMk cId="1112555305" sldId="263"/>
            <ac:spMk id="3" creationId="{BB3B1306-3152-0F13-D231-7B2B58781891}"/>
          </ac:spMkLst>
        </pc:spChg>
      </pc:sldChg>
      <pc:sldMasterChg chg="del delSldLayout">
        <pc:chgData name="Dephane Eva Da Luz Gomes Cabral" userId="S::1221636@isep.ipp.pt::a6e6751a-4655-4812-ae5e-14a60bf04da4" providerId="AD" clId="Web-{98FA2E68-600A-4A47-A21E-DDE7CB82CE78}" dt="2022-12-12T08:43:35.242" v="0"/>
        <pc:sldMasterMkLst>
          <pc:docMk/>
          <pc:sldMasterMk cId="63586949" sldId="2147483660"/>
        </pc:sldMasterMkLst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2436043942" sldId="2147483661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516985063" sldId="2147483662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2286431472" sldId="2147483663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702686747" sldId="2147483664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3587369085" sldId="2147483665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727955869" sldId="2147483666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1563900174" sldId="2147483667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3745129999" sldId="2147483668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2311213895" sldId="2147483669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3935249983" sldId="2147483670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2997054648" sldId="2147483671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3296456432" sldId="2147483672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192155494" sldId="2147483673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2122267859" sldId="2147483674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1356688019" sldId="2147483675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3965378240" sldId="2147483676"/>
          </pc:sldLayoutMkLst>
        </pc:sldLayoutChg>
        <pc:sldLayoutChg chg="del">
          <pc:chgData name="Dephane Eva Da Luz Gomes Cabral" userId="S::1221636@isep.ipp.pt::a6e6751a-4655-4812-ae5e-14a60bf04da4" providerId="AD" clId="Web-{98FA2E68-600A-4A47-A21E-DDE7CB82CE78}" dt="2022-12-12T08:43:35.242" v="0"/>
          <pc:sldLayoutMkLst>
            <pc:docMk/>
            <pc:sldMasterMk cId="63586949" sldId="2147483660"/>
            <pc:sldLayoutMk cId="2701829690" sldId="2147483677"/>
          </pc:sldLayoutMkLst>
        </pc:sldLayoutChg>
      </pc:sldMasterChg>
      <pc:sldMasterChg chg="add del addSldLayout delSldLayout modSldLayout">
        <pc:chgData name="Dephane Eva Da Luz Gomes Cabral" userId="S::1221636@isep.ipp.pt::a6e6751a-4655-4812-ae5e-14a60bf04da4" providerId="AD" clId="Web-{98FA2E68-600A-4A47-A21E-DDE7CB82CE78}" dt="2022-12-12T08:43:38.648" v="1"/>
        <pc:sldMasterMkLst>
          <pc:docMk/>
          <pc:sldMasterMk cId="2529322358" sldId="2147483678"/>
        </pc:sldMasterMkLst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505405617" sldId="2147483679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357544590" sldId="2147483680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2494145687" sldId="2147483681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2826933535" sldId="2147483682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2128145876" sldId="2147483683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3053866212" sldId="2147483684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3618487429" sldId="2147483685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527929417" sldId="2147483686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1820120674" sldId="2147483687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4011881282" sldId="2147483688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38.648" v="1"/>
          <pc:sldLayoutMkLst>
            <pc:docMk/>
            <pc:sldMasterMk cId="2529322358" sldId="2147483678"/>
            <pc:sldLayoutMk cId="3658423047" sldId="2147483689"/>
          </pc:sldLayoutMkLst>
        </pc:sldLayoutChg>
      </pc:sldMasterChg>
      <pc:sldMasterChg chg="add del addSldLayout delSldLayout modSldLayout">
        <pc:chgData name="Dephane Eva Da Luz Gomes Cabral" userId="S::1221636@isep.ipp.pt::a6e6751a-4655-4812-ae5e-14a60bf04da4" providerId="AD" clId="Web-{98FA2E68-600A-4A47-A21E-DDE7CB82CE78}" dt="2022-12-12T08:43:45.118" v="2"/>
        <pc:sldMasterMkLst>
          <pc:docMk/>
          <pc:sldMasterMk cId="73168836" sldId="2147483690"/>
        </pc:sldMasterMkLst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1722373897" sldId="2147483691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2009198299" sldId="2147483692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2234332051" sldId="2147483693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1678312324" sldId="2147483694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619916506" sldId="2147483695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2369041320" sldId="2147483696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826008491" sldId="2147483697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2654694591" sldId="2147483698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3428604099" sldId="2147483699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2039323430" sldId="2147483700"/>
          </pc:sldLayoutMkLst>
        </pc:sldLayoutChg>
        <pc:sldLayoutChg chg="add del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73168836" sldId="2147483690"/>
            <pc:sldLayoutMk cId="3694704367" sldId="2147483701"/>
          </pc:sldLayoutMkLst>
        </pc:sldLayoutChg>
      </pc:sldMasterChg>
      <pc:sldMasterChg chg="add addSldLayout modSldLayout">
        <pc:chgData name="Dephane Eva Da Luz Gomes Cabral" userId="S::1221636@isep.ipp.pt::a6e6751a-4655-4812-ae5e-14a60bf04da4" providerId="AD" clId="Web-{98FA2E68-600A-4A47-A21E-DDE7CB82CE78}" dt="2022-12-12T08:43:45.118" v="2"/>
        <pc:sldMasterMkLst>
          <pc:docMk/>
          <pc:sldMasterMk cId="1118512171" sldId="2147483702"/>
        </pc:sldMasterMkLst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649889953" sldId="2147483703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1470127296" sldId="2147483704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1678786414" sldId="2147483705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217582766" sldId="2147483706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2218689739" sldId="2147483707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1152590501" sldId="2147483708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3857146235" sldId="2147483709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122945463" sldId="2147483710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3239305760" sldId="2147483711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829938311" sldId="2147483712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1343927426" sldId="2147483713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717027217" sldId="2147483714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1187121405" sldId="2147483715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2695773656" sldId="2147483716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1781749124" sldId="2147483717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549842652" sldId="2147483718"/>
          </pc:sldLayoutMkLst>
        </pc:sldLayoutChg>
        <pc:sldLayoutChg chg="add mod replId">
          <pc:chgData name="Dephane Eva Da Luz Gomes Cabral" userId="S::1221636@isep.ipp.pt::a6e6751a-4655-4812-ae5e-14a60bf04da4" providerId="AD" clId="Web-{98FA2E68-600A-4A47-A21E-DDE7CB82CE78}" dt="2022-12-12T08:43:45.118" v="2"/>
          <pc:sldLayoutMkLst>
            <pc:docMk/>
            <pc:sldMasterMk cId="1118512171" sldId="2147483702"/>
            <pc:sldLayoutMk cId="594234980" sldId="2147483719"/>
          </pc:sldLayoutMkLst>
        </pc:sldLayoutChg>
      </pc:sldMasterChg>
    </pc:docChg>
  </pc:docChgLst>
  <pc:docChgLst>
    <pc:chgData name="Tiago Henrique Fonseca De Oliveira Correia" userId="S::1211742@isep.ipp.pt::241a4d06-931e-41e2-adf3-8b9e775df804" providerId="AD" clId="Web-{0DF0A096-6BD0-46BA-9FD8-3B1CC170ED30}"/>
    <pc:docChg chg="addSld modSld">
      <pc:chgData name="Tiago Henrique Fonseca De Oliveira Correia" userId="S::1211742@isep.ipp.pt::241a4d06-931e-41e2-adf3-8b9e775df804" providerId="AD" clId="Web-{0DF0A096-6BD0-46BA-9FD8-3B1CC170ED30}" dt="2022-12-12T11:52:46.346" v="281" actId="20577"/>
      <pc:docMkLst>
        <pc:docMk/>
      </pc:docMkLst>
      <pc:sldChg chg="addSp modSp">
        <pc:chgData name="Tiago Henrique Fonseca De Oliveira Correia" userId="S::1211742@isep.ipp.pt::241a4d06-931e-41e2-adf3-8b9e775df804" providerId="AD" clId="Web-{0DF0A096-6BD0-46BA-9FD8-3B1CC170ED30}" dt="2022-12-12T11:45:25.518" v="203" actId="1076"/>
        <pc:sldMkLst>
          <pc:docMk/>
          <pc:sldMk cId="2675159877" sldId="257"/>
        </pc:sldMkLst>
        <pc:spChg chg="mod">
          <ac:chgData name="Tiago Henrique Fonseca De Oliveira Correia" userId="S::1211742@isep.ipp.pt::241a4d06-931e-41e2-adf3-8b9e775df804" providerId="AD" clId="Web-{0DF0A096-6BD0-46BA-9FD8-3B1CC170ED30}" dt="2022-12-12T11:44:24.936" v="198" actId="1076"/>
          <ac:spMkLst>
            <pc:docMk/>
            <pc:sldMk cId="2675159877" sldId="257"/>
            <ac:spMk id="3" creationId="{F4AA5BE1-30BC-7D2F-45A1-8D8643B43433}"/>
          </ac:spMkLst>
        </pc:spChg>
        <pc:picChg chg="add mod">
          <ac:chgData name="Tiago Henrique Fonseca De Oliveira Correia" userId="S::1211742@isep.ipp.pt::241a4d06-931e-41e2-adf3-8b9e775df804" providerId="AD" clId="Web-{0DF0A096-6BD0-46BA-9FD8-3B1CC170ED30}" dt="2022-12-12T11:45:25.518" v="203" actId="1076"/>
          <ac:picMkLst>
            <pc:docMk/>
            <pc:sldMk cId="2675159877" sldId="257"/>
            <ac:picMk id="4" creationId="{91205C64-8ADB-0B3C-5DD8-F98F1039E1E9}"/>
          </ac:picMkLst>
        </pc:picChg>
      </pc:sldChg>
      <pc:sldChg chg="addSp modSp">
        <pc:chgData name="Tiago Henrique Fonseca De Oliveira Correia" userId="S::1211742@isep.ipp.pt::241a4d06-931e-41e2-adf3-8b9e775df804" providerId="AD" clId="Web-{0DF0A096-6BD0-46BA-9FD8-3B1CC170ED30}" dt="2022-12-12T11:52:46.346" v="281" actId="20577"/>
        <pc:sldMkLst>
          <pc:docMk/>
          <pc:sldMk cId="4040870941" sldId="261"/>
        </pc:sldMkLst>
        <pc:spChg chg="mod">
          <ac:chgData name="Tiago Henrique Fonseca De Oliveira Correia" userId="S::1211742@isep.ipp.pt::241a4d06-931e-41e2-adf3-8b9e775df804" providerId="AD" clId="Web-{0DF0A096-6BD0-46BA-9FD8-3B1CC170ED30}" dt="2022-12-12T11:52:46.346" v="281" actId="20577"/>
          <ac:spMkLst>
            <pc:docMk/>
            <pc:sldMk cId="4040870941" sldId="261"/>
            <ac:spMk id="3" creationId="{4FF1E1F2-4CE3-4832-32EC-5F0BB3A4CDAF}"/>
          </ac:spMkLst>
        </pc:spChg>
        <pc:picChg chg="add mod">
          <ac:chgData name="Tiago Henrique Fonseca De Oliveira Correia" userId="S::1211742@isep.ipp.pt::241a4d06-931e-41e2-adf3-8b9e775df804" providerId="AD" clId="Web-{0DF0A096-6BD0-46BA-9FD8-3B1CC170ED30}" dt="2022-12-12T11:48:48.517" v="274" actId="1076"/>
          <ac:picMkLst>
            <pc:docMk/>
            <pc:sldMk cId="4040870941" sldId="261"/>
            <ac:picMk id="4" creationId="{F54D9320-E431-8B76-D543-A1A337B802BB}"/>
          </ac:picMkLst>
        </pc:picChg>
      </pc:sldChg>
      <pc:sldChg chg="addSp delSp modSp new mod setBg setClrOvrMap">
        <pc:chgData name="Tiago Henrique Fonseca De Oliveira Correia" userId="S::1211742@isep.ipp.pt::241a4d06-931e-41e2-adf3-8b9e775df804" providerId="AD" clId="Web-{0DF0A096-6BD0-46BA-9FD8-3B1CC170ED30}" dt="2022-12-12T11:49:11.487" v="275" actId="20577"/>
        <pc:sldMkLst>
          <pc:docMk/>
          <pc:sldMk cId="928974096" sldId="264"/>
        </pc:sldMkLst>
        <pc:spChg chg="mod ord">
          <ac:chgData name="Tiago Henrique Fonseca De Oliveira Correia" userId="S::1211742@isep.ipp.pt::241a4d06-931e-41e2-adf3-8b9e775df804" providerId="AD" clId="Web-{0DF0A096-6BD0-46BA-9FD8-3B1CC170ED30}" dt="2022-12-12T11:27:02.503" v="11"/>
          <ac:spMkLst>
            <pc:docMk/>
            <pc:sldMk cId="928974096" sldId="264"/>
            <ac:spMk id="2" creationId="{F2A0F6EA-1A57-AE73-2D9D-360A3AD8ACF5}"/>
          </ac:spMkLst>
        </pc:spChg>
        <pc:spChg chg="del mod">
          <ac:chgData name="Tiago Henrique Fonseca De Oliveira Correia" userId="S::1211742@isep.ipp.pt::241a4d06-931e-41e2-adf3-8b9e775df804" providerId="AD" clId="Web-{0DF0A096-6BD0-46BA-9FD8-3B1CC170ED30}" dt="2022-12-12T11:26:32.111" v="9"/>
          <ac:spMkLst>
            <pc:docMk/>
            <pc:sldMk cId="928974096" sldId="264"/>
            <ac:spMk id="3" creationId="{B9970EA2-8799-B956-0BF3-1A4A7D936F55}"/>
          </ac:spMkLst>
        </pc:spChg>
        <pc:spChg chg="add mod">
          <ac:chgData name="Tiago Henrique Fonseca De Oliveira Correia" userId="S::1211742@isep.ipp.pt::241a4d06-931e-41e2-adf3-8b9e775df804" providerId="AD" clId="Web-{0DF0A096-6BD0-46BA-9FD8-3B1CC170ED30}" dt="2022-12-12T11:49:11.487" v="275" actId="20577"/>
          <ac:spMkLst>
            <pc:docMk/>
            <pc:sldMk cId="928974096" sldId="264"/>
            <ac:spMk id="8" creationId="{CA189436-9FBA-D222-53E0-11BF171EC11F}"/>
          </ac:spMkLst>
        </pc:spChg>
        <pc:spChg chg="add">
          <ac:chgData name="Tiago Henrique Fonseca De Oliveira Correia" userId="S::1211742@isep.ipp.pt::241a4d06-931e-41e2-adf3-8b9e775df804" providerId="AD" clId="Web-{0DF0A096-6BD0-46BA-9FD8-3B1CC170ED30}" dt="2022-12-12T11:27:02.503" v="11"/>
          <ac:spMkLst>
            <pc:docMk/>
            <pc:sldMk cId="928974096" sldId="264"/>
            <ac:spMk id="11" creationId="{5EB8E3BF-F464-4900-8994-851061A9AD60}"/>
          </ac:spMkLst>
        </pc:spChg>
        <pc:picChg chg="add mod ord">
          <ac:chgData name="Tiago Henrique Fonseca De Oliveira Correia" userId="S::1211742@isep.ipp.pt::241a4d06-931e-41e2-adf3-8b9e775df804" providerId="AD" clId="Web-{0DF0A096-6BD0-46BA-9FD8-3B1CC170ED30}" dt="2022-12-12T11:27:02.503" v="11"/>
          <ac:picMkLst>
            <pc:docMk/>
            <pc:sldMk cId="928974096" sldId="264"/>
            <ac:picMk id="4" creationId="{C57C869A-2AB8-1810-542E-A45A4DCBEEE9}"/>
          </ac:picMkLst>
        </pc:picChg>
        <pc:cxnChg chg="add">
          <ac:chgData name="Tiago Henrique Fonseca De Oliveira Correia" userId="S::1211742@isep.ipp.pt::241a4d06-931e-41e2-adf3-8b9e775df804" providerId="AD" clId="Web-{0DF0A096-6BD0-46BA-9FD8-3B1CC170ED30}" dt="2022-12-12T11:27:02.503" v="11"/>
          <ac:cxnSpMkLst>
            <pc:docMk/>
            <pc:sldMk cId="928974096" sldId="264"/>
            <ac:cxnSpMk id="13" creationId="{8E0602D6-3A81-42F8-AE67-1BAAFC967CB0}"/>
          </ac:cxnSpMkLst>
        </pc:cxnChg>
      </pc:sldChg>
    </pc:docChg>
  </pc:docChgLst>
</pc:chgInfo>
</file>

<file path=ppt/media/image1.jpeg>
</file>

<file path=ppt/media/image10.jpeg>
</file>

<file path=ppt/media/image11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965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77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404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4590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2551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0050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717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0030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423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46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9102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0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0941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0208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000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7349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02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673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rivateinternetaccess.com/blog/2018/12/why-using-https-is-so-important-for-your-website/" TargetMode="Externa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GPk_Qd-qyw?feature=oembe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cal@isep.ipp.pt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97A7FEA0-363F-4951-B3EC-20508601E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0">
            <a:extLst>
              <a:ext uri="{FF2B5EF4-FFF2-40B4-BE49-F238E27FC236}">
                <a16:creationId xmlns:a16="http://schemas.microsoft.com/office/drawing/2014/main" id="{7D14B577-7D3A-4CB1-8224-397E86C7E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84A7EF0-1688-080B-C3DA-11D0BAD05A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0939" y="3968435"/>
            <a:ext cx="9989677" cy="1698777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pPr>
              <a:lnSpc>
                <a:spcPct val="90000"/>
              </a:lnSpc>
            </a:pP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br>
              <a:rPr lang="pt-PT" sz="4200" b="1">
                <a:latin typeface="Georgia Pro"/>
                <a:ea typeface="+mj-lt"/>
                <a:cs typeface="+mj-lt"/>
              </a:rPr>
            </a:br>
            <a:r>
              <a:rPr lang="pt-PT" sz="4200" b="1">
                <a:latin typeface="Georgia Pro"/>
                <a:ea typeface="+mj-lt"/>
                <a:cs typeface="+mj-lt"/>
              </a:rPr>
              <a:t>Apresentação do Projeto do Módulo de Competências LAPR1</a:t>
            </a:r>
            <a:endParaRPr lang="pt-PT" sz="4200">
              <a:latin typeface="Georgia Pro"/>
            </a:endParaRPr>
          </a:p>
          <a:p>
            <a:pPr>
              <a:lnSpc>
                <a:spcPct val="90000"/>
              </a:lnSpc>
            </a:pPr>
            <a:endParaRPr lang="pt-PT" sz="42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AB5296F-04E6-B269-AF0B-526A0E8E2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8448" y="5464052"/>
            <a:ext cx="9603727" cy="583380"/>
          </a:xfrm>
        </p:spPr>
        <p:txBody>
          <a:bodyPr>
            <a:normAutofit/>
          </a:bodyPr>
          <a:lstStyle/>
          <a:p>
            <a:r>
              <a:rPr lang="LID4096" b="1" dirty="0">
                <a:latin typeface="Georgia Pro"/>
                <a:cs typeface="Calibri"/>
              </a:rPr>
              <a:t>Problemática acerca do planeamento de um futuro que se almeja</a:t>
            </a:r>
            <a:endParaRPr lang="pt-BR" b="1" dirty="0">
              <a:latin typeface="Georgia Pro"/>
              <a:cs typeface="Calibri"/>
            </a:endParaRP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13476A1F-515E-44F9-8055-C9F8BA3074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72202" y="1092200"/>
            <a:ext cx="7240536" cy="2417572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4">
            <a:extLst>
              <a:ext uri="{FF2B5EF4-FFF2-40B4-BE49-F238E27FC236}">
                <a16:creationId xmlns:a16="http://schemas.microsoft.com/office/drawing/2014/main" id="{6D39691A-63CD-4F78-AFBC-0420B5720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8448" y="5262441"/>
            <a:ext cx="960372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Imagem 5">
            <a:extLst>
              <a:ext uri="{FF2B5EF4-FFF2-40B4-BE49-F238E27FC236}">
                <a16:creationId xmlns:a16="http://schemas.microsoft.com/office/drawing/2014/main" id="{0697D9B4-3826-EBDA-8E9E-36745A4C58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912" r="-223" b="26652"/>
          <a:stretch/>
        </p:blipFill>
        <p:spPr>
          <a:xfrm>
            <a:off x="2805115" y="1420615"/>
            <a:ext cx="6553248" cy="177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962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66D231-69B0-AF72-BE05-240879716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pt-PT"/>
              <a:t>Introdução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7E7ABF5-DE8F-1C02-0BBD-2A224C706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256866" cy="3318936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chemeClr val="tx1"/>
                </a:solidFill>
                <a:ea typeface="+mn-lt"/>
                <a:cs typeface="+mn-lt"/>
              </a:rPr>
              <a:t>Problema</a:t>
            </a: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 e </a:t>
            </a:r>
            <a:r>
              <a:rPr lang="en-US" sz="2800" dirty="0" err="1">
                <a:solidFill>
                  <a:schemeClr val="tx1"/>
                </a:solidFill>
                <a:ea typeface="+mn-lt"/>
                <a:cs typeface="+mn-lt"/>
              </a:rPr>
              <a:t>contexto</a:t>
            </a:r>
            <a:endParaRPr lang="en-US" sz="2800" dirty="0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SzPct val="114999"/>
            </a:pPr>
            <a:r>
              <a:rPr lang="en-US" sz="2800" dirty="0" err="1">
                <a:solidFill>
                  <a:schemeClr val="tx1"/>
                </a:solidFill>
                <a:ea typeface="+mn-lt"/>
                <a:cs typeface="+mn-lt"/>
              </a:rPr>
              <a:t>Solução</a:t>
            </a: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en-US" sz="2800" dirty="0" err="1">
                <a:solidFill>
                  <a:schemeClr val="tx1"/>
                </a:solidFill>
                <a:ea typeface="+mn-lt"/>
                <a:cs typeface="+mn-lt"/>
              </a:rPr>
              <a:t>desenvolvida</a:t>
            </a:r>
            <a:endParaRPr lang="en-US" sz="2800" dirty="0">
              <a:solidFill>
                <a:schemeClr val="tx1"/>
              </a:solidFill>
              <a:ea typeface="+mn-lt"/>
              <a:cs typeface="+mn-lt"/>
            </a:endParaRPr>
          </a:p>
          <a:p>
            <a:pPr>
              <a:buSzPct val="114999"/>
            </a:pP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Website</a:t>
            </a:r>
          </a:p>
          <a:p>
            <a:pPr>
              <a:buSzPct val="114999"/>
            </a:pP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Video</a:t>
            </a:r>
          </a:p>
          <a:p>
            <a:pPr>
              <a:buSzPct val="114999"/>
            </a:pP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Imagem 4" descr="Uma imagem com relva, exterior&#10;&#10;Descrição gerada automaticamente">
            <a:extLst>
              <a:ext uri="{FF2B5EF4-FFF2-40B4-BE49-F238E27FC236}">
                <a16:creationId xmlns:a16="http://schemas.microsoft.com/office/drawing/2014/main" id="{D0B9F0D3-4D57-C381-2D98-3EF3455C55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39" r="-1" b="19859"/>
          <a:stretch/>
        </p:blipFill>
        <p:spPr>
          <a:xfrm>
            <a:off x="8085026" y="2701180"/>
            <a:ext cx="2739728" cy="2852640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691404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001B0E35-F788-4608-ABBE-0D971AA50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4431B8EA-FCCA-47DD-A0C4-A653EC4AB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2" y="469900"/>
            <a:ext cx="11239500" cy="5918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1C781EDE-83AA-44D6-8054-A4E2D6F280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accent2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CFE20E-B5C9-76A9-7527-144F90300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pt-PT" sz="3800" b="1">
                <a:latin typeface="Georgia Pro"/>
              </a:rPr>
              <a:t>Problema e Contexto</a:t>
            </a:r>
            <a:endParaRPr lang="LID4096" sz="3800" b="1">
              <a:latin typeface="Georgia Pro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4AA5BE1-30BC-7D2F-45A1-8D8643B43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2287431"/>
            <a:ext cx="7991471" cy="331893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just">
              <a:buSzPct val="114999"/>
            </a:pPr>
            <a:r>
              <a:rPr lang="pt-PT" sz="2800">
                <a:latin typeface="Georgia Pro"/>
                <a:ea typeface="+mn-lt"/>
                <a:cs typeface="+mn-lt"/>
              </a:rPr>
              <a:t>Dificuldade no planejar de um futuro que compreende tanto o que o indivíduo deseja fazer, com o que o indivíduo tem capacidade natural/adquirida para fazer.</a:t>
            </a:r>
            <a:endParaRPr lang="LID4096" sz="2800">
              <a:latin typeface="Georgia Pro"/>
              <a:ea typeface="+mn-lt"/>
              <a:cs typeface="+mn-lt"/>
            </a:endParaRPr>
          </a:p>
          <a:p>
            <a:pPr algn="just">
              <a:buSzPct val="114999"/>
            </a:pPr>
            <a:r>
              <a:rPr lang="pt-PT" sz="2800">
                <a:latin typeface="Georgia Pro"/>
                <a:ea typeface="+mn-lt"/>
                <a:cs typeface="+mn-lt"/>
              </a:rPr>
              <a:t>Sem se deixar influenciar pela pressão externa e interna.</a:t>
            </a:r>
            <a:endParaRPr lang="LID4096" sz="2800">
              <a:latin typeface="Georgia Pro"/>
            </a:endParaRPr>
          </a:p>
        </p:txBody>
      </p:sp>
      <p:pic>
        <p:nvPicPr>
          <p:cNvPr id="4" name="Imagem 4" descr="Uma imagem com parede, interior, pessoa, cadeira&#10;&#10;Descrição gerada automaticamente">
            <a:extLst>
              <a:ext uri="{FF2B5EF4-FFF2-40B4-BE49-F238E27FC236}">
                <a16:creationId xmlns:a16="http://schemas.microsoft.com/office/drawing/2014/main" id="{91205C64-8ADB-0B3C-5DD8-F98F1039E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8250" y="2085975"/>
            <a:ext cx="2476500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159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8E5A44-99D3-7738-7246-12BFDDADB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854903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PT" sz="3800" b="1">
                <a:latin typeface="Georgia Pro"/>
              </a:rPr>
              <a:t>Solução desenvolvida</a:t>
            </a:r>
            <a:endParaRPr lang="pt-BR" sz="3800" b="1">
              <a:latin typeface="Georgia Pro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FF1E1F2-4CE3-4832-32EC-5F0BB3A4C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6734171" cy="33189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LID4096" sz="2800">
                <a:latin typeface="Georgia Pro"/>
              </a:rPr>
              <a:t>U</a:t>
            </a:r>
            <a:r>
              <a:rPr lang="pt-PT" sz="2800">
                <a:latin typeface="Georgia Pro"/>
              </a:rPr>
              <a:t>ma app</a:t>
            </a:r>
            <a:r>
              <a:rPr lang="pt-PT" sz="2800">
                <a:latin typeface="Georgia Pro"/>
                <a:ea typeface="+mn-lt"/>
                <a:cs typeface="+mn-lt"/>
              </a:rPr>
              <a:t> de formação individual, com as funcionalidades necessárias para que o utilizador consiga, com confiança e determinação, chegar a uma decisão sobre o que deseja para o seu futuro.</a:t>
            </a:r>
            <a:endParaRPr lang="pt-PT" sz="2800">
              <a:latin typeface="Georgia Pro"/>
            </a:endParaRPr>
          </a:p>
        </p:txBody>
      </p:sp>
      <p:pic>
        <p:nvPicPr>
          <p:cNvPr id="4" name="Imagem 4" descr="Uma imagem com quadro branco&#10;&#10;Descrição gerada automaticamente">
            <a:extLst>
              <a:ext uri="{FF2B5EF4-FFF2-40B4-BE49-F238E27FC236}">
                <a16:creationId xmlns:a16="http://schemas.microsoft.com/office/drawing/2014/main" id="{F54D9320-E431-8B76-D543-A1A337B80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7675" y="2758790"/>
            <a:ext cx="2743200" cy="292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87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1">
            <a:extLst>
              <a:ext uri="{FF2B5EF4-FFF2-40B4-BE49-F238E27FC236}">
                <a16:creationId xmlns:a16="http://schemas.microsoft.com/office/drawing/2014/main" id="{2024F6EB-04DC-4C6D-8485-FCD53A4A9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13">
            <a:extLst>
              <a:ext uri="{FF2B5EF4-FFF2-40B4-BE49-F238E27FC236}">
                <a16:creationId xmlns:a16="http://schemas.microsoft.com/office/drawing/2014/main" id="{7A795FBE-101B-4063-A5FC-8C0624B35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74D5FDF-1158-4262-A25E-75B60028A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>
            <a:normAutofit/>
          </a:bodyPr>
          <a:lstStyle/>
          <a:p>
            <a:r>
              <a:rPr lang="pt-PT" b="1">
                <a:latin typeface="Georgia Pro"/>
              </a:rPr>
              <a:t>Website</a:t>
            </a:r>
            <a:endParaRPr lang="LID4096" b="1">
              <a:latin typeface="Georgia Pr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81F853-6081-4216-9876-4D863309A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60C41349-5EB0-51CD-5276-345F962434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6104" r="12076" b="-1"/>
          <a:stretch/>
        </p:blipFill>
        <p:spPr>
          <a:xfrm>
            <a:off x="1412683" y="1410208"/>
            <a:ext cx="5278777" cy="385878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8EF61C2-EE68-43FF-A497-F2E60EA532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8">
            <a:extLst>
              <a:ext uri="{FF2B5EF4-FFF2-40B4-BE49-F238E27FC236}">
                <a16:creationId xmlns:a16="http://schemas.microsoft.com/office/drawing/2014/main" id="{5ADC7F36-0D48-20E4-F720-1BBC2083A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5928" y="2556932"/>
            <a:ext cx="3905056" cy="3318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err="1"/>
              <a:t>Separadores</a:t>
            </a:r>
            <a:r>
              <a:rPr lang="en-US"/>
              <a:t>:</a:t>
            </a:r>
          </a:p>
          <a:p>
            <a:r>
              <a:rPr lang="en-US"/>
              <a:t>Home ( </a:t>
            </a:r>
            <a:r>
              <a:rPr lang="en-US" err="1"/>
              <a:t>Página</a:t>
            </a:r>
            <a:r>
              <a:rPr lang="en-US"/>
              <a:t> principal)</a:t>
            </a:r>
          </a:p>
          <a:p>
            <a:pPr>
              <a:buSzPct val="114999"/>
            </a:pPr>
            <a:r>
              <a:rPr lang="en-US" err="1"/>
              <a:t>Projeto</a:t>
            </a:r>
            <a:endParaRPr lang="en-US"/>
          </a:p>
          <a:p>
            <a:pPr>
              <a:buSzPct val="114999"/>
            </a:pPr>
            <a:r>
              <a:rPr lang="en-US"/>
              <a:t>Demo (Video </a:t>
            </a:r>
            <a:r>
              <a:rPr lang="en-US" err="1"/>
              <a:t>demostrativo</a:t>
            </a:r>
            <a:r>
              <a:rPr lang="en-US"/>
              <a:t>)</a:t>
            </a:r>
          </a:p>
          <a:p>
            <a:pPr>
              <a:buSzPct val="114999"/>
            </a:pPr>
            <a:r>
              <a:rPr lang="en-US" err="1"/>
              <a:t>Membros</a:t>
            </a:r>
          </a:p>
        </p:txBody>
      </p:sp>
    </p:spTree>
    <p:extLst>
      <p:ext uri="{BB962C8B-B14F-4D97-AF65-F5344CB8AC3E}">
        <p14:creationId xmlns:p14="http://schemas.microsoft.com/office/powerpoint/2010/main" val="410237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D251D6-8924-F2B8-501C-7C1E2934D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768161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PT" sz="3800" b="1">
                <a:latin typeface="Georgia Pro"/>
              </a:rPr>
              <a:t>Vídeo</a:t>
            </a:r>
            <a:endParaRPr lang="LID4096" sz="3800" b="1" err="1">
              <a:latin typeface="Georgia Pro"/>
            </a:endParaRPr>
          </a:p>
        </p:txBody>
      </p:sp>
      <p:pic>
        <p:nvPicPr>
          <p:cNvPr id="8" name="Multimédia Online 7" title="Video LAPR1">
            <a:hlinkClick r:id="" action="ppaction://media"/>
            <a:extLst>
              <a:ext uri="{FF2B5EF4-FFF2-40B4-BE49-F238E27FC236}">
                <a16:creationId xmlns:a16="http://schemas.microsoft.com/office/drawing/2014/main" id="{2EB854B3-EEFD-BEFF-DFCA-15F5DA69DD0E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884083" y="2547938"/>
            <a:ext cx="4423833" cy="3317875"/>
          </a:xfrm>
        </p:spPr>
      </p:pic>
    </p:spTree>
    <p:extLst>
      <p:ext uri="{BB962C8B-B14F-4D97-AF65-F5344CB8AC3E}">
        <p14:creationId xmlns:p14="http://schemas.microsoft.com/office/powerpoint/2010/main" val="1889157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44B17FE-2E14-47B6-B5A8-4363DE769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E53280-E6EB-47D2-B0BB-78B772DC4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rgbClr val="37373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4C4738-31FA-4AA4-9D3A-9B0F0B1F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9F3F69-CB9E-4C14-8F9B-7565980C8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0000">
                <a:srgbClr val="FFFFFF"/>
              </a:gs>
              <a:gs pos="61000">
                <a:srgbClr val="F8F8F8"/>
              </a:gs>
              <a:gs pos="97000">
                <a:srgbClr val="E5E5E5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innerShdw blurRad="63500" dist="127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B3B1306-3152-0F13-D231-7B2B58781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0934" y="469900"/>
            <a:ext cx="5953630" cy="54059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Aft>
                <a:spcPts val="800"/>
              </a:spcAft>
              <a:buNone/>
            </a:pPr>
            <a:endParaRPr lang="pt-BR" sz="1900">
              <a:solidFill>
                <a:srgbClr val="212121"/>
              </a:solidFill>
            </a:endParaRPr>
          </a:p>
          <a:p>
            <a:pPr marL="0" indent="0">
              <a:lnSpc>
                <a:spcPct val="90000"/>
              </a:lnSpc>
              <a:spcAft>
                <a:spcPts val="800"/>
              </a:spcAft>
              <a:buNone/>
            </a:pPr>
            <a:endParaRPr lang="pt-PT" sz="1900">
              <a:solidFill>
                <a:srgbClr val="212121"/>
              </a:solidFill>
              <a:latin typeface="Calibri"/>
              <a:ea typeface="Calibri" panose="020F0502020204030204" pitchFamily="34" charset="0"/>
              <a:cs typeface="Times New Roman"/>
            </a:endParaRPr>
          </a:p>
          <a:p>
            <a:pPr marL="0" indent="0" algn="ctr">
              <a:lnSpc>
                <a:spcPct val="90000"/>
              </a:lnSpc>
              <a:spcAft>
                <a:spcPts val="800"/>
              </a:spcAft>
              <a:buNone/>
            </a:pPr>
            <a:endParaRPr lang="pt-PT" sz="1900">
              <a:solidFill>
                <a:srgbClr val="212121"/>
              </a:solidFill>
              <a:latin typeface="Georgia Pro"/>
              <a:ea typeface="Calibri" panose="020F0502020204030204" pitchFamily="34" charset="0"/>
              <a:cs typeface="Times New Roman"/>
            </a:endParaRPr>
          </a:p>
          <a:p>
            <a:pPr algn="ctr">
              <a:lnSpc>
                <a:spcPct val="90000"/>
              </a:lnSpc>
              <a:buNone/>
            </a:pPr>
            <a:r>
              <a:rPr lang="pt-PT" sz="1900">
                <a:solidFill>
                  <a:srgbClr val="212121"/>
                </a:solidFill>
                <a:effectLst/>
                <a:latin typeface="Georgia Pro"/>
                <a:ea typeface="+mn-lt"/>
                <a:cs typeface="+mn-lt"/>
              </a:rPr>
              <a:t>Turma DM, Grupo 2, Ronaldismo</a:t>
            </a: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  </a:t>
            </a:r>
            <a:endParaRPr lang="pt-PT" sz="1900">
              <a:solidFill>
                <a:srgbClr val="212121"/>
              </a:solidFill>
              <a:latin typeface="Georgia Pro"/>
            </a:endParaRPr>
          </a:p>
          <a:p>
            <a:pPr algn="ctr">
              <a:lnSpc>
                <a:spcPct val="90000"/>
              </a:lnSpc>
              <a:buFont typeface="Wingdings" charset="2"/>
              <a:buChar char="Ø"/>
            </a:pP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1201804</a:t>
            </a:r>
            <a:r>
              <a:rPr lang="en-US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 </a:t>
            </a:r>
            <a:r>
              <a:rPr lang="en-US" sz="1900">
                <a:solidFill>
                  <a:srgbClr val="212121"/>
                </a:solidFill>
                <a:effectLst/>
                <a:latin typeface="Georgia Pro"/>
                <a:ea typeface="+mn-lt"/>
                <a:cs typeface="+mn-lt"/>
              </a:rPr>
              <a:t>, Rafael Araújo</a:t>
            </a:r>
            <a:r>
              <a:rPr lang="en-US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 </a:t>
            </a:r>
            <a:endParaRPr lang="pt-PT" sz="1900">
              <a:solidFill>
                <a:srgbClr val="212121"/>
              </a:solidFill>
              <a:latin typeface="Georgia Pro"/>
              <a:cs typeface="Calibri"/>
            </a:endParaRPr>
          </a:p>
          <a:p>
            <a:pPr algn="ctr">
              <a:lnSpc>
                <a:spcPct val="90000"/>
              </a:lnSpc>
              <a:buFont typeface="Wingdings" charset="2"/>
              <a:buChar char="Ø"/>
            </a:pP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1211742</a:t>
            </a:r>
            <a:r>
              <a:rPr lang="en-US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 </a:t>
            </a:r>
            <a:r>
              <a:rPr lang="en-US" sz="1900">
                <a:solidFill>
                  <a:srgbClr val="212121"/>
                </a:solidFill>
                <a:effectLst/>
                <a:latin typeface="Georgia Pro"/>
                <a:ea typeface="+mn-lt"/>
                <a:cs typeface="+mn-lt"/>
              </a:rPr>
              <a:t>, Tiago Correia</a:t>
            </a:r>
            <a:r>
              <a:rPr lang="en-US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 </a:t>
            </a:r>
            <a:endParaRPr lang="pt-PT" sz="1900">
              <a:solidFill>
                <a:srgbClr val="212121"/>
              </a:solidFill>
              <a:latin typeface="Georgia Pro"/>
              <a:cs typeface="Calibri"/>
            </a:endParaRPr>
          </a:p>
          <a:p>
            <a:pPr algn="ctr">
              <a:lnSpc>
                <a:spcPct val="90000"/>
              </a:lnSpc>
              <a:buFont typeface="Wingdings" charset="2"/>
              <a:buChar char="Ø"/>
            </a:pP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1221636</a:t>
            </a:r>
            <a:r>
              <a:rPr lang="pt-PT" sz="1900">
                <a:solidFill>
                  <a:srgbClr val="212121"/>
                </a:solidFill>
                <a:effectLst/>
                <a:latin typeface="Georgia Pro"/>
                <a:ea typeface="+mn-lt"/>
                <a:cs typeface="+mn-lt"/>
              </a:rPr>
              <a:t>, Dephane</a:t>
            </a: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 </a:t>
            </a:r>
            <a:r>
              <a:rPr lang="pt-PT" sz="1900">
                <a:solidFill>
                  <a:srgbClr val="212121"/>
                </a:solidFill>
                <a:effectLst/>
                <a:latin typeface="Georgia Pro"/>
                <a:ea typeface="+mn-lt"/>
                <a:cs typeface="+mn-lt"/>
              </a:rPr>
              <a:t>Cabral</a:t>
            </a: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 </a:t>
            </a:r>
            <a:endParaRPr lang="pt-PT" sz="1900">
              <a:solidFill>
                <a:srgbClr val="212121"/>
              </a:solidFill>
              <a:latin typeface="Georgia Pro"/>
              <a:cs typeface="Calibri"/>
            </a:endParaRPr>
          </a:p>
          <a:p>
            <a:pPr algn="ctr">
              <a:lnSpc>
                <a:spcPct val="90000"/>
              </a:lnSpc>
              <a:buFont typeface="Wingdings" charset="2"/>
              <a:buChar char="Ø"/>
            </a:pP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1221694,   João Pinto </a:t>
            </a:r>
            <a:endParaRPr lang="pt-PT" sz="1900">
              <a:solidFill>
                <a:srgbClr val="212121"/>
              </a:solidFill>
              <a:latin typeface="Georgia Pro"/>
              <a:cs typeface="Calibri"/>
            </a:endParaRPr>
          </a:p>
          <a:p>
            <a:pPr marL="285750" indent="-285750" algn="ctr">
              <a:lnSpc>
                <a:spcPct val="90000"/>
              </a:lnSpc>
              <a:spcAft>
                <a:spcPts val="800"/>
              </a:spcAft>
              <a:buFont typeface="Wingdings" charset="2"/>
              <a:buChar char="Ø"/>
            </a:pP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1221700</a:t>
            </a:r>
            <a:r>
              <a:rPr lang="en-US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 </a:t>
            </a:r>
            <a:r>
              <a:rPr lang="en-US" sz="1900">
                <a:solidFill>
                  <a:srgbClr val="212121"/>
                </a:solidFill>
                <a:effectLst/>
                <a:latin typeface="Georgia Pro"/>
                <a:ea typeface="+mn-lt"/>
                <a:cs typeface="+mn-lt"/>
              </a:rPr>
              <a:t>, </a:t>
            </a:r>
            <a:r>
              <a:rPr lang="en-US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Vasco Sousa </a:t>
            </a:r>
            <a:endParaRPr lang="en-US" sz="1900">
              <a:solidFill>
                <a:srgbClr val="212121"/>
              </a:solidFill>
              <a:latin typeface="Georgia Pro"/>
              <a:cs typeface="Calibri"/>
            </a:endParaRPr>
          </a:p>
          <a:p>
            <a:pPr algn="ctr">
              <a:lnSpc>
                <a:spcPct val="90000"/>
              </a:lnSpc>
              <a:buNone/>
            </a:pP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Docente</a:t>
            </a:r>
            <a:endParaRPr lang="en-US" sz="1900">
              <a:solidFill>
                <a:srgbClr val="212121"/>
              </a:solidFill>
              <a:latin typeface="Georgia Pro"/>
              <a:ea typeface="+mn-lt"/>
              <a:cs typeface="+mn-lt"/>
            </a:endParaRPr>
          </a:p>
          <a:p>
            <a:pPr algn="ctr">
              <a:lnSpc>
                <a:spcPct val="90000"/>
              </a:lnSpc>
              <a:buNone/>
            </a:pP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Cláudia Alexandra Lima (</a:t>
            </a: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cal@isep.ipp.pt</a:t>
            </a:r>
            <a:r>
              <a:rPr lang="pt-PT" sz="1900">
                <a:solidFill>
                  <a:srgbClr val="212121"/>
                </a:solidFill>
                <a:latin typeface="Georgia Pro"/>
                <a:ea typeface="+mn-lt"/>
                <a:cs typeface="+mn-lt"/>
              </a:rPr>
              <a:t>)</a:t>
            </a:r>
            <a:endParaRPr lang="en-US" sz="1900">
              <a:solidFill>
                <a:srgbClr val="212121"/>
              </a:solidFill>
              <a:latin typeface="Georgia Pro"/>
              <a:ea typeface="+mn-lt"/>
              <a:cs typeface="+mn-lt"/>
            </a:endParaRPr>
          </a:p>
          <a:p>
            <a:pPr marL="0" indent="0">
              <a:lnSpc>
                <a:spcPct val="90000"/>
              </a:lnSpc>
              <a:spcAft>
                <a:spcPts val="800"/>
              </a:spcAft>
              <a:buNone/>
            </a:pPr>
            <a:endParaRPr lang="en-US" sz="1900">
              <a:solidFill>
                <a:srgbClr val="212121"/>
              </a:solidFill>
              <a:latin typeface="Calibri"/>
              <a:ea typeface="Calibri" panose="020F0502020204030204" pitchFamily="34" charset="0"/>
              <a:cs typeface="Times New Roman"/>
            </a:endParaRPr>
          </a:p>
          <a:p>
            <a:pPr marL="0" indent="0">
              <a:lnSpc>
                <a:spcPct val="90000"/>
              </a:lnSpc>
              <a:spcAft>
                <a:spcPts val="800"/>
              </a:spcAft>
              <a:buNone/>
            </a:pPr>
            <a:r>
              <a:rPr lang="pt-PT" sz="1900">
                <a:solidFill>
                  <a:srgbClr val="212121"/>
                </a:solidFill>
                <a:latin typeface="Calibri"/>
                <a:ea typeface="Calibri" panose="020F0502020204030204" pitchFamily="34" charset="0"/>
                <a:cs typeface="Times New Roman"/>
              </a:rPr>
              <a:t>                         </a:t>
            </a:r>
            <a:endParaRPr lang="pt-PT" sz="1900">
              <a:solidFill>
                <a:srgbClr val="212121"/>
              </a:solidFill>
              <a:effectLst/>
              <a:latin typeface="Segoe UI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LID4096" sz="1900">
              <a:solidFill>
                <a:srgbClr val="212121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FC84450-84E0-D6D1-E10B-4AF9C9FB1476}"/>
              </a:ext>
            </a:extLst>
          </p:cNvPr>
          <p:cNvSpPr txBox="1"/>
          <p:nvPr/>
        </p:nvSpPr>
        <p:spPr>
          <a:xfrm>
            <a:off x="2521323" y="3235698"/>
            <a:ext cx="180975" cy="3619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E0E039CB-3AEA-F82A-DF39-19680A426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817" y="631065"/>
            <a:ext cx="3363491" cy="559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5553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5A7EABE51E8D4BBA75CFF6DB7A0CF7" ma:contentTypeVersion="4" ma:contentTypeDescription="Create a new document." ma:contentTypeScope="" ma:versionID="76e263dd7893ed0a290fdfba90170fdb">
  <xsd:schema xmlns:xsd="http://www.w3.org/2001/XMLSchema" xmlns:xs="http://www.w3.org/2001/XMLSchema" xmlns:p="http://schemas.microsoft.com/office/2006/metadata/properties" xmlns:ns2="3800aba3-007b-4277-9574-6bfebf1dbc84" targetNamespace="http://schemas.microsoft.com/office/2006/metadata/properties" ma:root="true" ma:fieldsID="3bd3b4976e77aac2ee19ad6325366c2b" ns2:_="">
    <xsd:import namespace="3800aba3-007b-4277-9574-6bfebf1dbc8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00aba3-007b-4277-9574-6bfebf1dbc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4EE484-C2D4-4BBD-B3DA-39C58678B2E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89D983-1A50-435D-8F6B-D8D3CC7C53C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CD3C2DC-5E2C-47B7-A2D4-6E9FE65F2F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00aba3-007b-4277-9574-6bfebf1dbc8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TM04033937[[fn=Rasto de Vapor]]</Template>
  <Application>Microsoft Office PowerPoint</Application>
  <PresentationFormat>Ecrã Panorâmico</PresentationFormat>
  <Slides>7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8" baseType="lpstr">
      <vt:lpstr>Organic</vt:lpstr>
      <vt:lpstr>           Apresentação do Projeto do Módulo de Competências LAPR1 </vt:lpstr>
      <vt:lpstr>Introdução</vt:lpstr>
      <vt:lpstr>Problema e Contexto</vt:lpstr>
      <vt:lpstr>Solução desenvolvida</vt:lpstr>
      <vt:lpstr>Website</vt:lpstr>
      <vt:lpstr>Vídeo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</dc:title>
  <dc:creator>Tiago Henrique Fonseca De Oliveira Correia</dc:creator>
  <cp:revision>12</cp:revision>
  <dcterms:created xsi:type="dcterms:W3CDTF">2022-12-07T09:39:05Z</dcterms:created>
  <dcterms:modified xsi:type="dcterms:W3CDTF">2022-12-14T11:27:52Z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0x010100355A7EABE51E8D4BBA75CFF6DB7A0CF7</vt:lpwstr>
  </property>
</Properties>
</file>